
<file path=[Content_Types].xml><?xml version="1.0" encoding="utf-8"?>
<Types xmlns="http://schemas.openxmlformats.org/package/2006/content-types">
  <Default ContentType="application/xml" Extension="xml"/>
  <Default ContentType="application/vnd.openxmlformats-package.relationships+xml" Extension="rels"/>
  <Override ContentType="application/vnd.openxmlformats-officedocument.presentationml.notesSlide+xml" PartName="/ppt/notesSlides/notesSlide6.xml"/>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9.xml"/>
  <Override ContentType="application/vnd.openxmlformats-officedocument.presentationml.notesSlide+xml" PartName="/ppt/notesSlides/notesSlide8.xml"/>
  <Override ContentType="application/vnd.openxmlformats-officedocument.presentationml.notesSlide+xml" PartName="/ppt/notesSlides/notesSlide7.xml"/>
  <Override ContentType="application/vnd.openxmlformats-officedocument.presentationml.notesSlide+xml" PartName="/ppt/notesSlides/notesSlide11.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notesSlide+xml" PartName="/ppt/notesSlides/notesSlide10.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binary" PartName="/ppt/metadata"/>
  <Override ContentType="application/vnd.openxmlformats-officedocument.presentationml.slide+xml" PartName="/ppt/slides/slide4.xml"/>
  <Override ContentType="application/vnd.openxmlformats-officedocument.presentationml.slide+xml" PartName="/ppt/slides/slide11.xml"/>
  <Override ContentType="application/vnd.openxmlformats-officedocument.presentationml.slide+xml" PartName="/ppt/slides/slide1.xml"/>
  <Override ContentType="application/vnd.openxmlformats-officedocument.presentationml.slide+xml" PartName="/ppt/slides/slide10.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6.xml"/>
  <Override ContentType="application/vnd.openxmlformats-officedocument.presentationml.slide+xml" PartName="/ppt/slides/slide9.xml"/>
  <Override ContentType="application/vnd.openxmlformats-officedocument.presentationml.slide+xml" PartName="/ppt/slides/slide5.xml"/>
  <Override ContentType="application/vnd.openxmlformats-officedocument.presentationml.slide+xml" PartName="/ppt/slides/slide8.xml"/>
  <Override ContentType="application/vnd.openxmlformats-officedocument.presentationml.slide+xml" PartName="/ppt/slides/slide7.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strictFirstAndLastChars="0" saveSubsetFonts="1">
  <p:sldMasterIdLst>
    <p:sldMasterId id="2147483648" r:id="rId4"/>
  </p:sldMasterIdLst>
  <p:notesMasterIdLst>
    <p:notesMasterId r:id="rId5"/>
  </p:notesMasterIdLst>
  <p:sldIdLst>
    <p:sldId id="256" r:id="rId6"/>
    <p:sldId id="257" r:id="rId7"/>
    <p:sldId id="258" r:id="rId8"/>
    <p:sldId id="259" r:id="rId9"/>
    <p:sldId id="260" r:id="rId10"/>
    <p:sldId id="261" r:id="rId11"/>
    <p:sldId id="262" r:id="rId12"/>
    <p:sldId id="263" r:id="rId13"/>
    <p:sldId id="264" r:id="rId14"/>
    <p:sldId id="265" r:id="rId15"/>
    <p:sldId id="266" r:id="rId16"/>
  </p:sldIdLst>
  <p:sldSz cy="5143500" cx="9144000"/>
  <p:notesSz cx="6858000" cy="9144000"/>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 uri="GoogleSlidesCustomDataVersion2">
      <go:slidesCustomData xmlns:go="http://customooxmlschemas.google.com/" r:id="rId17" roundtripDataSignature="AMtx7mhIHBUqj6fyfHAHQeOxljhIGf3+TA=="/>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slide" Target="slides/slide6.xml"/><Relationship Id="rId10" Type="http://schemas.openxmlformats.org/officeDocument/2006/relationships/slide" Target="slides/slide5.xml"/><Relationship Id="rId13" Type="http://schemas.openxmlformats.org/officeDocument/2006/relationships/slide" Target="slides/slide8.xml"/><Relationship Id="rId12" Type="http://schemas.openxmlformats.org/officeDocument/2006/relationships/slide" Target="slides/slide7.xml"/><Relationship Id="rId1" Type="http://schemas.openxmlformats.org/officeDocument/2006/relationships/theme" Target="theme/theme1.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5" Type="http://schemas.openxmlformats.org/officeDocument/2006/relationships/slide" Target="slides/slide10.xml"/><Relationship Id="rId14" Type="http://schemas.openxmlformats.org/officeDocument/2006/relationships/slide" Target="slides/slide9.xml"/><Relationship Id="rId17" Type="http://customschemas.google.com/relationships/presentationmetadata" Target="metadata"/><Relationship Id="rId16" Type="http://schemas.openxmlformats.org/officeDocument/2006/relationships/slide" Target="slides/slide11.xml"/><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1pPr>
            <a:lvl2pPr indent="-298450" lvl="1" marL="914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2pPr>
            <a:lvl3pPr indent="-298450" lvl="2" marL="1371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3pPr>
            <a:lvl4pPr indent="-298450" lvl="3" marL="1828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4pPr>
            <a:lvl5pPr indent="-298450" lvl="4" marL="22860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5pPr>
            <a:lvl6pPr indent="-298450" lvl="5" marL="27432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6pPr>
            <a:lvl7pPr indent="-298450" lvl="6" marL="32004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7pPr>
            <a:lvl8pPr indent="-298450" lvl="7" marL="36576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8pPr>
            <a:lvl9pPr indent="-298450" lvl="8" marL="4114800" marR="0" rtl="0" algn="l">
              <a:lnSpc>
                <a:spcPct val="100000"/>
              </a:lnSpc>
              <a:spcBef>
                <a:spcPts val="0"/>
              </a:spcBef>
              <a:spcAft>
                <a:spcPts val="0"/>
              </a:spcAft>
              <a:buClr>
                <a:srgbClr val="000000"/>
              </a:buClr>
              <a:buSzPts val="1100"/>
              <a:buFont typeface="Arial"/>
              <a:buChar char="■"/>
              <a:defRPr b="0" i="0" sz="1100" u="none" cap="none" strike="noStrike">
                <a:solidFill>
                  <a:srgbClr val="000000"/>
                </a:solidFill>
                <a:latin typeface="Arial"/>
                <a:ea typeface="Arial"/>
                <a:cs typeface="Arial"/>
                <a:sym typeface="Arial"/>
              </a:defRPr>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p1:notes"/>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52" name="Google Shape;52;p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1" name="Shape 101"/>
        <p:cNvGrpSpPr/>
        <p:nvPr/>
      </p:nvGrpSpPr>
      <p:grpSpPr>
        <a:xfrm>
          <a:off x="0" y="0"/>
          <a:ext cx="0" cy="0"/>
          <a:chOff x="0" y="0"/>
          <a:chExt cx="0" cy="0"/>
        </a:xfrm>
      </p:grpSpPr>
      <p:sp>
        <p:nvSpPr>
          <p:cNvPr id="102" name="Google Shape;102;p1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03" name="Google Shape;103;p10: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107" name="Shape 107"/>
        <p:cNvGrpSpPr/>
        <p:nvPr/>
      </p:nvGrpSpPr>
      <p:grpSpPr>
        <a:xfrm>
          <a:off x="0" y="0"/>
          <a:ext cx="0" cy="0"/>
          <a:chOff x="0" y="0"/>
          <a:chExt cx="0" cy="0"/>
        </a:xfrm>
      </p:grpSpPr>
      <p:sp>
        <p:nvSpPr>
          <p:cNvPr id="108" name="Google Shape;108;p11: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109" name="Google Shape;109;p11: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6" name="Shape 56"/>
        <p:cNvGrpSpPr/>
        <p:nvPr/>
      </p:nvGrpSpPr>
      <p:grpSpPr>
        <a:xfrm>
          <a:off x="0" y="0"/>
          <a:ext cx="0" cy="0"/>
          <a:chOff x="0" y="0"/>
          <a:chExt cx="0" cy="0"/>
        </a:xfrm>
      </p:grpSpPr>
      <p:sp>
        <p:nvSpPr>
          <p:cNvPr id="57" name="Google Shape;57;p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58" name="Google Shape;58;p2: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1" name="Shape 61"/>
        <p:cNvGrpSpPr/>
        <p:nvPr/>
      </p:nvGrpSpPr>
      <p:grpSpPr>
        <a:xfrm>
          <a:off x="0" y="0"/>
          <a:ext cx="0" cy="0"/>
          <a:chOff x="0" y="0"/>
          <a:chExt cx="0" cy="0"/>
        </a:xfrm>
      </p:grpSpPr>
      <p:sp>
        <p:nvSpPr>
          <p:cNvPr id="62" name="Google Shape;62;p3: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63" name="Google Shape;63;p3: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7" name="Shape 67"/>
        <p:cNvGrpSpPr/>
        <p:nvPr/>
      </p:nvGrpSpPr>
      <p:grpSpPr>
        <a:xfrm>
          <a:off x="0" y="0"/>
          <a:ext cx="0" cy="0"/>
          <a:chOff x="0" y="0"/>
          <a:chExt cx="0" cy="0"/>
        </a:xfrm>
      </p:grpSpPr>
      <p:sp>
        <p:nvSpPr>
          <p:cNvPr id="68" name="Google Shape;68;p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69" name="Google Shape;69;p4: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3" name="Shape 73"/>
        <p:cNvGrpSpPr/>
        <p:nvPr/>
      </p:nvGrpSpPr>
      <p:grpSpPr>
        <a:xfrm>
          <a:off x="0" y="0"/>
          <a:ext cx="0" cy="0"/>
          <a:chOff x="0" y="0"/>
          <a:chExt cx="0" cy="0"/>
        </a:xfrm>
      </p:grpSpPr>
      <p:sp>
        <p:nvSpPr>
          <p:cNvPr id="74" name="Google Shape;74;p5: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75" name="Google Shape;75;p5: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9" name="Shape 79"/>
        <p:cNvGrpSpPr/>
        <p:nvPr/>
      </p:nvGrpSpPr>
      <p:grpSpPr>
        <a:xfrm>
          <a:off x="0" y="0"/>
          <a:ext cx="0" cy="0"/>
          <a:chOff x="0" y="0"/>
          <a:chExt cx="0" cy="0"/>
        </a:xfrm>
      </p:grpSpPr>
      <p:sp>
        <p:nvSpPr>
          <p:cNvPr id="80" name="Google Shape;80;p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81" name="Google Shape;81;p6: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84" name="Shape 84"/>
        <p:cNvGrpSpPr/>
        <p:nvPr/>
      </p:nvGrpSpPr>
      <p:grpSpPr>
        <a:xfrm>
          <a:off x="0" y="0"/>
          <a:ext cx="0" cy="0"/>
          <a:chOff x="0" y="0"/>
          <a:chExt cx="0" cy="0"/>
        </a:xfrm>
      </p:grpSpPr>
      <p:sp>
        <p:nvSpPr>
          <p:cNvPr id="85" name="Google Shape;85;p7: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86" name="Google Shape;86;p7: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0" name="Shape 90"/>
        <p:cNvGrpSpPr/>
        <p:nvPr/>
      </p:nvGrpSpPr>
      <p:grpSpPr>
        <a:xfrm>
          <a:off x="0" y="0"/>
          <a:ext cx="0" cy="0"/>
          <a:chOff x="0" y="0"/>
          <a:chExt cx="0" cy="0"/>
        </a:xfrm>
      </p:grpSpPr>
      <p:sp>
        <p:nvSpPr>
          <p:cNvPr id="91" name="Google Shape;91;p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92" name="Google Shape;92;p8: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95" name="Shape 95"/>
        <p:cNvGrpSpPr/>
        <p:nvPr/>
      </p:nvGrpSpPr>
      <p:grpSpPr>
        <a:xfrm>
          <a:off x="0" y="0"/>
          <a:ext cx="0" cy="0"/>
          <a:chOff x="0" y="0"/>
          <a:chExt cx="0" cy="0"/>
        </a:xfrm>
      </p:grpSpPr>
      <p:sp>
        <p:nvSpPr>
          <p:cNvPr id="96" name="Google Shape;96;p9: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97" name="Google Shape;97;p9:notes"/>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p>
            <a:pPr indent="0" lvl="0" marL="0" rtl="0" algn="l">
              <a:lnSpc>
                <a:spcPct val="100000"/>
              </a:lnSpc>
              <a:spcBef>
                <a:spcPts val="0"/>
              </a:spcBef>
              <a:spcAft>
                <a:spcPts val="0"/>
              </a:spcAft>
              <a:buSzPts val="1100"/>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13"/>
          <p:cNvSpPr txBox="1"/>
          <p:nvPr>
            <p:ph type="ctrTitle"/>
          </p:nvPr>
        </p:nvSpPr>
        <p:spPr>
          <a:xfrm>
            <a:off x="311708" y="744575"/>
            <a:ext cx="8520600" cy="2052600"/>
          </a:xfrm>
          <a:prstGeom prst="rect">
            <a:avLst/>
          </a:prstGeom>
          <a:noFill/>
          <a:ln>
            <a:noFill/>
          </a:ln>
        </p:spPr>
        <p:txBody>
          <a:bodyPr anchorCtr="0" anchor="b" bIns="91425" lIns="91425" spcFirstLastPara="1" rIns="91425" wrap="square" tIns="91425">
            <a:normAutofit/>
          </a:bodyPr>
          <a:lstStyle>
            <a:lvl1pPr lvl="0" algn="ctr">
              <a:lnSpc>
                <a:spcPct val="100000"/>
              </a:lnSpc>
              <a:spcBef>
                <a:spcPts val="0"/>
              </a:spcBef>
              <a:spcAft>
                <a:spcPts val="0"/>
              </a:spcAft>
              <a:buSzPts val="5200"/>
              <a:buNone/>
              <a:defRPr sz="5200"/>
            </a:lvl1pPr>
            <a:lvl2pPr lvl="1" algn="ctr">
              <a:lnSpc>
                <a:spcPct val="100000"/>
              </a:lnSpc>
              <a:spcBef>
                <a:spcPts val="0"/>
              </a:spcBef>
              <a:spcAft>
                <a:spcPts val="0"/>
              </a:spcAft>
              <a:buSzPts val="5200"/>
              <a:buNone/>
              <a:defRPr sz="5200"/>
            </a:lvl2pPr>
            <a:lvl3pPr lvl="2" algn="ctr">
              <a:lnSpc>
                <a:spcPct val="100000"/>
              </a:lnSpc>
              <a:spcBef>
                <a:spcPts val="0"/>
              </a:spcBef>
              <a:spcAft>
                <a:spcPts val="0"/>
              </a:spcAft>
              <a:buSzPts val="5200"/>
              <a:buNone/>
              <a:defRPr sz="5200"/>
            </a:lvl3pPr>
            <a:lvl4pPr lvl="3" algn="ctr">
              <a:lnSpc>
                <a:spcPct val="100000"/>
              </a:lnSpc>
              <a:spcBef>
                <a:spcPts val="0"/>
              </a:spcBef>
              <a:spcAft>
                <a:spcPts val="0"/>
              </a:spcAft>
              <a:buSzPts val="5200"/>
              <a:buNone/>
              <a:defRPr sz="5200"/>
            </a:lvl4pPr>
            <a:lvl5pPr lvl="4" algn="ctr">
              <a:lnSpc>
                <a:spcPct val="100000"/>
              </a:lnSpc>
              <a:spcBef>
                <a:spcPts val="0"/>
              </a:spcBef>
              <a:spcAft>
                <a:spcPts val="0"/>
              </a:spcAft>
              <a:buSzPts val="5200"/>
              <a:buNone/>
              <a:defRPr sz="5200"/>
            </a:lvl5pPr>
            <a:lvl6pPr lvl="5" algn="ctr">
              <a:lnSpc>
                <a:spcPct val="100000"/>
              </a:lnSpc>
              <a:spcBef>
                <a:spcPts val="0"/>
              </a:spcBef>
              <a:spcAft>
                <a:spcPts val="0"/>
              </a:spcAft>
              <a:buSzPts val="5200"/>
              <a:buNone/>
              <a:defRPr sz="5200"/>
            </a:lvl6pPr>
            <a:lvl7pPr lvl="6" algn="ctr">
              <a:lnSpc>
                <a:spcPct val="100000"/>
              </a:lnSpc>
              <a:spcBef>
                <a:spcPts val="0"/>
              </a:spcBef>
              <a:spcAft>
                <a:spcPts val="0"/>
              </a:spcAft>
              <a:buSzPts val="5200"/>
              <a:buNone/>
              <a:defRPr sz="5200"/>
            </a:lvl7pPr>
            <a:lvl8pPr lvl="7" algn="ctr">
              <a:lnSpc>
                <a:spcPct val="100000"/>
              </a:lnSpc>
              <a:spcBef>
                <a:spcPts val="0"/>
              </a:spcBef>
              <a:spcAft>
                <a:spcPts val="0"/>
              </a:spcAft>
              <a:buSzPts val="5200"/>
              <a:buNone/>
              <a:defRPr sz="5200"/>
            </a:lvl8pPr>
            <a:lvl9pPr lvl="8" algn="ctr">
              <a:lnSpc>
                <a:spcPct val="100000"/>
              </a:lnSpc>
              <a:spcBef>
                <a:spcPts val="0"/>
              </a:spcBef>
              <a:spcAft>
                <a:spcPts val="0"/>
              </a:spcAft>
              <a:buSzPts val="5200"/>
              <a:buNone/>
              <a:defRPr sz="5200"/>
            </a:lvl9pPr>
          </a:lstStyle>
          <a:p/>
        </p:txBody>
      </p:sp>
      <p:sp>
        <p:nvSpPr>
          <p:cNvPr id="11" name="Google Shape;11;p13"/>
          <p:cNvSpPr txBox="1"/>
          <p:nvPr>
            <p:ph idx="1" type="subTitle"/>
          </p:nvPr>
        </p:nvSpPr>
        <p:spPr>
          <a:xfrm>
            <a:off x="311700" y="2834125"/>
            <a:ext cx="8520600" cy="792600"/>
          </a:xfrm>
          <a:prstGeom prst="rect">
            <a:avLst/>
          </a:prstGeom>
          <a:noFill/>
          <a:ln>
            <a:noFill/>
          </a:ln>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13"/>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22"/>
          <p:cNvSpPr txBox="1"/>
          <p:nvPr>
            <p:ph hasCustomPrompt="1" type="title"/>
          </p:nvPr>
        </p:nvSpPr>
        <p:spPr>
          <a:xfrm>
            <a:off x="311700" y="1106125"/>
            <a:ext cx="8520600" cy="1963500"/>
          </a:xfrm>
          <a:prstGeom prst="rect">
            <a:avLst/>
          </a:prstGeom>
          <a:noFill/>
          <a:ln>
            <a:noFill/>
          </a:ln>
        </p:spPr>
        <p:txBody>
          <a:bodyPr anchorCtr="0" anchor="b" bIns="91425" lIns="91425" spcFirstLastPara="1" rIns="91425" wrap="square" tIns="91425">
            <a:normAutofit/>
          </a:bodyPr>
          <a:lstStyle>
            <a:lvl1pPr lvl="0" algn="ctr">
              <a:lnSpc>
                <a:spcPct val="100000"/>
              </a:lnSpc>
              <a:spcBef>
                <a:spcPts val="0"/>
              </a:spcBef>
              <a:spcAft>
                <a:spcPts val="0"/>
              </a:spcAft>
              <a:buSzPts val="12000"/>
              <a:buNone/>
              <a:defRPr sz="12000"/>
            </a:lvl1pPr>
            <a:lvl2pPr lvl="1" algn="ctr">
              <a:lnSpc>
                <a:spcPct val="100000"/>
              </a:lnSpc>
              <a:spcBef>
                <a:spcPts val="0"/>
              </a:spcBef>
              <a:spcAft>
                <a:spcPts val="0"/>
              </a:spcAft>
              <a:buSzPts val="12000"/>
              <a:buNone/>
              <a:defRPr sz="12000"/>
            </a:lvl2pPr>
            <a:lvl3pPr lvl="2" algn="ctr">
              <a:lnSpc>
                <a:spcPct val="100000"/>
              </a:lnSpc>
              <a:spcBef>
                <a:spcPts val="0"/>
              </a:spcBef>
              <a:spcAft>
                <a:spcPts val="0"/>
              </a:spcAft>
              <a:buSzPts val="12000"/>
              <a:buNone/>
              <a:defRPr sz="12000"/>
            </a:lvl3pPr>
            <a:lvl4pPr lvl="3" algn="ctr">
              <a:lnSpc>
                <a:spcPct val="100000"/>
              </a:lnSpc>
              <a:spcBef>
                <a:spcPts val="0"/>
              </a:spcBef>
              <a:spcAft>
                <a:spcPts val="0"/>
              </a:spcAft>
              <a:buSzPts val="12000"/>
              <a:buNone/>
              <a:defRPr sz="12000"/>
            </a:lvl4pPr>
            <a:lvl5pPr lvl="4" algn="ctr">
              <a:lnSpc>
                <a:spcPct val="100000"/>
              </a:lnSpc>
              <a:spcBef>
                <a:spcPts val="0"/>
              </a:spcBef>
              <a:spcAft>
                <a:spcPts val="0"/>
              </a:spcAft>
              <a:buSzPts val="12000"/>
              <a:buNone/>
              <a:defRPr sz="12000"/>
            </a:lvl5pPr>
            <a:lvl6pPr lvl="5" algn="ctr">
              <a:lnSpc>
                <a:spcPct val="100000"/>
              </a:lnSpc>
              <a:spcBef>
                <a:spcPts val="0"/>
              </a:spcBef>
              <a:spcAft>
                <a:spcPts val="0"/>
              </a:spcAft>
              <a:buSzPts val="12000"/>
              <a:buNone/>
              <a:defRPr sz="12000"/>
            </a:lvl6pPr>
            <a:lvl7pPr lvl="6" algn="ctr">
              <a:lnSpc>
                <a:spcPct val="100000"/>
              </a:lnSpc>
              <a:spcBef>
                <a:spcPts val="0"/>
              </a:spcBef>
              <a:spcAft>
                <a:spcPts val="0"/>
              </a:spcAft>
              <a:buSzPts val="12000"/>
              <a:buNone/>
              <a:defRPr sz="12000"/>
            </a:lvl7pPr>
            <a:lvl8pPr lvl="7" algn="ctr">
              <a:lnSpc>
                <a:spcPct val="100000"/>
              </a:lnSpc>
              <a:spcBef>
                <a:spcPts val="0"/>
              </a:spcBef>
              <a:spcAft>
                <a:spcPts val="0"/>
              </a:spcAft>
              <a:buSzPts val="12000"/>
              <a:buNone/>
              <a:defRPr sz="12000"/>
            </a:lvl8pPr>
            <a:lvl9pPr lvl="8" algn="ctr">
              <a:lnSpc>
                <a:spcPct val="100000"/>
              </a:lnSpc>
              <a:spcBef>
                <a:spcPts val="0"/>
              </a:spcBef>
              <a:spcAft>
                <a:spcPts val="0"/>
              </a:spcAft>
              <a:buSzPts val="12000"/>
              <a:buNone/>
              <a:defRPr sz="12000"/>
            </a:lvl9pPr>
          </a:lstStyle>
          <a:p>
            <a:r>
              <a:t>xx%</a:t>
            </a:r>
          </a:p>
        </p:txBody>
      </p:sp>
      <p:sp>
        <p:nvSpPr>
          <p:cNvPr id="46" name="Google Shape;46;p22"/>
          <p:cNvSpPr txBox="1"/>
          <p:nvPr>
            <p:ph idx="1" type="body"/>
          </p:nvPr>
        </p:nvSpPr>
        <p:spPr>
          <a:xfrm>
            <a:off x="311700" y="3152225"/>
            <a:ext cx="8520600" cy="1300800"/>
          </a:xfrm>
          <a:prstGeom prst="rect">
            <a:avLst/>
          </a:prstGeom>
          <a:noFill/>
          <a:ln>
            <a:noFill/>
          </a:ln>
        </p:spPr>
        <p:txBody>
          <a:bodyPr anchorCtr="0" anchor="t" bIns="91425" lIns="91425" spcFirstLastPara="1" rIns="91425" wrap="square" tIns="91425">
            <a:normAutofit/>
          </a:bodyPr>
          <a:lstStyle>
            <a:lvl1pPr indent="-342900" lvl="0" marL="457200" algn="ctr">
              <a:lnSpc>
                <a:spcPct val="115000"/>
              </a:lnSpc>
              <a:spcBef>
                <a:spcPts val="0"/>
              </a:spcBef>
              <a:spcAft>
                <a:spcPts val="0"/>
              </a:spcAft>
              <a:buSzPts val="1800"/>
              <a:buChar char="●"/>
              <a:defRPr/>
            </a:lvl1pPr>
            <a:lvl2pPr indent="-317500" lvl="1" marL="914400" algn="ctr">
              <a:lnSpc>
                <a:spcPct val="115000"/>
              </a:lnSpc>
              <a:spcBef>
                <a:spcPts val="0"/>
              </a:spcBef>
              <a:spcAft>
                <a:spcPts val="0"/>
              </a:spcAft>
              <a:buSzPts val="1400"/>
              <a:buChar char="○"/>
              <a:defRPr/>
            </a:lvl2pPr>
            <a:lvl3pPr indent="-317500" lvl="2" marL="1371600" algn="ctr">
              <a:lnSpc>
                <a:spcPct val="115000"/>
              </a:lnSpc>
              <a:spcBef>
                <a:spcPts val="0"/>
              </a:spcBef>
              <a:spcAft>
                <a:spcPts val="0"/>
              </a:spcAft>
              <a:buSzPts val="1400"/>
              <a:buChar char="■"/>
              <a:defRPr/>
            </a:lvl3pPr>
            <a:lvl4pPr indent="-317500" lvl="3" marL="1828800" algn="ctr">
              <a:lnSpc>
                <a:spcPct val="115000"/>
              </a:lnSpc>
              <a:spcBef>
                <a:spcPts val="0"/>
              </a:spcBef>
              <a:spcAft>
                <a:spcPts val="0"/>
              </a:spcAft>
              <a:buSzPts val="1400"/>
              <a:buChar char="●"/>
              <a:defRPr/>
            </a:lvl4pPr>
            <a:lvl5pPr indent="-317500" lvl="4" marL="2286000" algn="ctr">
              <a:lnSpc>
                <a:spcPct val="115000"/>
              </a:lnSpc>
              <a:spcBef>
                <a:spcPts val="0"/>
              </a:spcBef>
              <a:spcAft>
                <a:spcPts val="0"/>
              </a:spcAft>
              <a:buSzPts val="1400"/>
              <a:buChar char="○"/>
              <a:defRPr/>
            </a:lvl5pPr>
            <a:lvl6pPr indent="-317500" lvl="5" marL="2743200" algn="ctr">
              <a:lnSpc>
                <a:spcPct val="115000"/>
              </a:lnSpc>
              <a:spcBef>
                <a:spcPts val="0"/>
              </a:spcBef>
              <a:spcAft>
                <a:spcPts val="0"/>
              </a:spcAft>
              <a:buSzPts val="1400"/>
              <a:buChar char="■"/>
              <a:defRPr/>
            </a:lvl6pPr>
            <a:lvl7pPr indent="-317500" lvl="6" marL="3200400" algn="ctr">
              <a:lnSpc>
                <a:spcPct val="115000"/>
              </a:lnSpc>
              <a:spcBef>
                <a:spcPts val="0"/>
              </a:spcBef>
              <a:spcAft>
                <a:spcPts val="0"/>
              </a:spcAft>
              <a:buSzPts val="1400"/>
              <a:buChar char="●"/>
              <a:defRPr/>
            </a:lvl7pPr>
            <a:lvl8pPr indent="-317500" lvl="7" marL="3657600" algn="ctr">
              <a:lnSpc>
                <a:spcPct val="115000"/>
              </a:lnSpc>
              <a:spcBef>
                <a:spcPts val="0"/>
              </a:spcBef>
              <a:spcAft>
                <a:spcPts val="0"/>
              </a:spcAft>
              <a:buSzPts val="1400"/>
              <a:buChar char="○"/>
              <a:defRPr/>
            </a:lvl8pPr>
            <a:lvl9pPr indent="-317500" lvl="8" marL="4114800" algn="ctr">
              <a:lnSpc>
                <a:spcPct val="115000"/>
              </a:lnSpc>
              <a:spcBef>
                <a:spcPts val="0"/>
              </a:spcBef>
              <a:spcAft>
                <a:spcPts val="0"/>
              </a:spcAft>
              <a:buSzPts val="1400"/>
              <a:buChar char="■"/>
              <a:defRPr/>
            </a:lvl9pPr>
          </a:lstStyle>
          <a:p/>
        </p:txBody>
      </p:sp>
      <p:sp>
        <p:nvSpPr>
          <p:cNvPr id="47" name="Google Shape;47;p22"/>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23"/>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3" name="Shape 13"/>
        <p:cNvGrpSpPr/>
        <p:nvPr/>
      </p:nvGrpSpPr>
      <p:grpSpPr>
        <a:xfrm>
          <a:off x="0" y="0"/>
          <a:ext cx="0" cy="0"/>
          <a:chOff x="0" y="0"/>
          <a:chExt cx="0" cy="0"/>
        </a:xfrm>
      </p:grpSpPr>
      <p:sp>
        <p:nvSpPr>
          <p:cNvPr id="14" name="Google Shape;14;p14"/>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p:txBody>
      </p:sp>
      <p:sp>
        <p:nvSpPr>
          <p:cNvPr id="15" name="Google Shape;15;p14"/>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gn="l">
              <a:lnSpc>
                <a:spcPct val="115000"/>
              </a:lnSpc>
              <a:spcBef>
                <a:spcPts val="0"/>
              </a:spcBef>
              <a:spcAft>
                <a:spcPts val="0"/>
              </a:spcAft>
              <a:buSzPts val="1800"/>
              <a:buChar char="●"/>
              <a:defRPr/>
            </a:lvl1pPr>
            <a:lvl2pPr indent="-317500" lvl="1" marL="914400" algn="l">
              <a:lnSpc>
                <a:spcPct val="115000"/>
              </a:lnSpc>
              <a:spcBef>
                <a:spcPts val="0"/>
              </a:spcBef>
              <a:spcAft>
                <a:spcPts val="0"/>
              </a:spcAft>
              <a:buSzPts val="1400"/>
              <a:buChar char="○"/>
              <a:defRPr/>
            </a:lvl2pPr>
            <a:lvl3pPr indent="-317500" lvl="2" marL="1371600" algn="l">
              <a:lnSpc>
                <a:spcPct val="115000"/>
              </a:lnSpc>
              <a:spcBef>
                <a:spcPts val="0"/>
              </a:spcBef>
              <a:spcAft>
                <a:spcPts val="0"/>
              </a:spcAft>
              <a:buSzPts val="1400"/>
              <a:buChar char="■"/>
              <a:defRPr/>
            </a:lvl3pPr>
            <a:lvl4pPr indent="-317500" lvl="3" marL="1828800" algn="l">
              <a:lnSpc>
                <a:spcPct val="115000"/>
              </a:lnSpc>
              <a:spcBef>
                <a:spcPts val="0"/>
              </a:spcBef>
              <a:spcAft>
                <a:spcPts val="0"/>
              </a:spcAft>
              <a:buSzPts val="1400"/>
              <a:buChar char="●"/>
              <a:defRPr/>
            </a:lvl4pPr>
            <a:lvl5pPr indent="-317500" lvl="4" marL="2286000" algn="l">
              <a:lnSpc>
                <a:spcPct val="115000"/>
              </a:lnSpc>
              <a:spcBef>
                <a:spcPts val="0"/>
              </a:spcBef>
              <a:spcAft>
                <a:spcPts val="0"/>
              </a:spcAft>
              <a:buSzPts val="1400"/>
              <a:buChar char="○"/>
              <a:defRPr/>
            </a:lvl5pPr>
            <a:lvl6pPr indent="-317500" lvl="5" marL="2743200" algn="l">
              <a:lnSpc>
                <a:spcPct val="115000"/>
              </a:lnSpc>
              <a:spcBef>
                <a:spcPts val="0"/>
              </a:spcBef>
              <a:spcAft>
                <a:spcPts val="0"/>
              </a:spcAft>
              <a:buSzPts val="1400"/>
              <a:buChar char="■"/>
              <a:defRPr/>
            </a:lvl6pPr>
            <a:lvl7pPr indent="-317500" lvl="6" marL="3200400" algn="l">
              <a:lnSpc>
                <a:spcPct val="115000"/>
              </a:lnSpc>
              <a:spcBef>
                <a:spcPts val="0"/>
              </a:spcBef>
              <a:spcAft>
                <a:spcPts val="0"/>
              </a:spcAft>
              <a:buSzPts val="1400"/>
              <a:buChar char="●"/>
              <a:defRPr/>
            </a:lvl7pPr>
            <a:lvl8pPr indent="-317500" lvl="7" marL="3657600" algn="l">
              <a:lnSpc>
                <a:spcPct val="115000"/>
              </a:lnSpc>
              <a:spcBef>
                <a:spcPts val="0"/>
              </a:spcBef>
              <a:spcAft>
                <a:spcPts val="0"/>
              </a:spcAft>
              <a:buSzPts val="1400"/>
              <a:buChar char="○"/>
              <a:defRPr/>
            </a:lvl8pPr>
            <a:lvl9pPr indent="-317500" lvl="8" marL="4114800" algn="l">
              <a:lnSpc>
                <a:spcPct val="115000"/>
              </a:lnSpc>
              <a:spcBef>
                <a:spcPts val="0"/>
              </a:spcBef>
              <a:spcAft>
                <a:spcPts val="0"/>
              </a:spcAft>
              <a:buSzPts val="1400"/>
              <a:buChar char="■"/>
              <a:defRPr/>
            </a:lvl9pPr>
          </a:lstStyle>
          <a:p/>
        </p:txBody>
      </p:sp>
      <p:sp>
        <p:nvSpPr>
          <p:cNvPr id="16" name="Google Shape;16;p14"/>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7" name="Shape 17"/>
        <p:cNvGrpSpPr/>
        <p:nvPr/>
      </p:nvGrpSpPr>
      <p:grpSpPr>
        <a:xfrm>
          <a:off x="0" y="0"/>
          <a:ext cx="0" cy="0"/>
          <a:chOff x="0" y="0"/>
          <a:chExt cx="0" cy="0"/>
        </a:xfrm>
      </p:grpSpPr>
      <p:sp>
        <p:nvSpPr>
          <p:cNvPr id="18" name="Google Shape;18;p15"/>
          <p:cNvSpPr txBox="1"/>
          <p:nvPr>
            <p:ph type="title"/>
          </p:nvPr>
        </p:nvSpPr>
        <p:spPr>
          <a:xfrm>
            <a:off x="311700" y="2150850"/>
            <a:ext cx="8520600" cy="841800"/>
          </a:xfrm>
          <a:prstGeom prst="rect">
            <a:avLst/>
          </a:prstGeom>
          <a:noFill/>
          <a:ln>
            <a:noFill/>
          </a:ln>
        </p:spPr>
        <p:txBody>
          <a:bodyPr anchorCtr="0" anchor="ctr" bIns="91425" lIns="91425" spcFirstLastPara="1" rIns="91425" wrap="square" tIns="91425">
            <a:normAutofit/>
          </a:bodyPr>
          <a:lstStyle>
            <a:lvl1pPr lvl="0" algn="ctr">
              <a:lnSpc>
                <a:spcPct val="100000"/>
              </a:lnSpc>
              <a:spcBef>
                <a:spcPts val="0"/>
              </a:spcBef>
              <a:spcAft>
                <a:spcPts val="0"/>
              </a:spcAft>
              <a:buSzPts val="3600"/>
              <a:buNone/>
              <a:defRPr sz="3600"/>
            </a:lvl1pPr>
            <a:lvl2pPr lvl="1" algn="ctr">
              <a:lnSpc>
                <a:spcPct val="100000"/>
              </a:lnSpc>
              <a:spcBef>
                <a:spcPts val="0"/>
              </a:spcBef>
              <a:spcAft>
                <a:spcPts val="0"/>
              </a:spcAft>
              <a:buSzPts val="3600"/>
              <a:buNone/>
              <a:defRPr sz="3600"/>
            </a:lvl2pPr>
            <a:lvl3pPr lvl="2" algn="ctr">
              <a:lnSpc>
                <a:spcPct val="100000"/>
              </a:lnSpc>
              <a:spcBef>
                <a:spcPts val="0"/>
              </a:spcBef>
              <a:spcAft>
                <a:spcPts val="0"/>
              </a:spcAft>
              <a:buSzPts val="3600"/>
              <a:buNone/>
              <a:defRPr sz="3600"/>
            </a:lvl3pPr>
            <a:lvl4pPr lvl="3" algn="ctr">
              <a:lnSpc>
                <a:spcPct val="100000"/>
              </a:lnSpc>
              <a:spcBef>
                <a:spcPts val="0"/>
              </a:spcBef>
              <a:spcAft>
                <a:spcPts val="0"/>
              </a:spcAft>
              <a:buSzPts val="3600"/>
              <a:buNone/>
              <a:defRPr sz="3600"/>
            </a:lvl4pPr>
            <a:lvl5pPr lvl="4" algn="ctr">
              <a:lnSpc>
                <a:spcPct val="100000"/>
              </a:lnSpc>
              <a:spcBef>
                <a:spcPts val="0"/>
              </a:spcBef>
              <a:spcAft>
                <a:spcPts val="0"/>
              </a:spcAft>
              <a:buSzPts val="3600"/>
              <a:buNone/>
              <a:defRPr sz="3600"/>
            </a:lvl5pPr>
            <a:lvl6pPr lvl="5" algn="ctr">
              <a:lnSpc>
                <a:spcPct val="100000"/>
              </a:lnSpc>
              <a:spcBef>
                <a:spcPts val="0"/>
              </a:spcBef>
              <a:spcAft>
                <a:spcPts val="0"/>
              </a:spcAft>
              <a:buSzPts val="3600"/>
              <a:buNone/>
              <a:defRPr sz="3600"/>
            </a:lvl6pPr>
            <a:lvl7pPr lvl="6" algn="ctr">
              <a:lnSpc>
                <a:spcPct val="100000"/>
              </a:lnSpc>
              <a:spcBef>
                <a:spcPts val="0"/>
              </a:spcBef>
              <a:spcAft>
                <a:spcPts val="0"/>
              </a:spcAft>
              <a:buSzPts val="3600"/>
              <a:buNone/>
              <a:defRPr sz="3600"/>
            </a:lvl7pPr>
            <a:lvl8pPr lvl="7" algn="ctr">
              <a:lnSpc>
                <a:spcPct val="100000"/>
              </a:lnSpc>
              <a:spcBef>
                <a:spcPts val="0"/>
              </a:spcBef>
              <a:spcAft>
                <a:spcPts val="0"/>
              </a:spcAft>
              <a:buSzPts val="3600"/>
              <a:buNone/>
              <a:defRPr sz="3600"/>
            </a:lvl8pPr>
            <a:lvl9pPr lvl="8" algn="ctr">
              <a:lnSpc>
                <a:spcPct val="100000"/>
              </a:lnSpc>
              <a:spcBef>
                <a:spcPts val="0"/>
              </a:spcBef>
              <a:spcAft>
                <a:spcPts val="0"/>
              </a:spcAft>
              <a:buSzPts val="3600"/>
              <a:buNone/>
              <a:defRPr sz="3600"/>
            </a:lvl9pPr>
          </a:lstStyle>
          <a:p/>
        </p:txBody>
      </p:sp>
      <p:sp>
        <p:nvSpPr>
          <p:cNvPr id="19" name="Google Shape;19;p15"/>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16"/>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p:txBody>
      </p:sp>
      <p:sp>
        <p:nvSpPr>
          <p:cNvPr id="22" name="Google Shape;22;p16"/>
          <p:cNvSpPr txBox="1"/>
          <p:nvPr>
            <p:ph idx="1" type="body"/>
          </p:nvPr>
        </p:nvSpPr>
        <p:spPr>
          <a:xfrm>
            <a:off x="311700" y="1152475"/>
            <a:ext cx="3999900" cy="3416400"/>
          </a:xfrm>
          <a:prstGeom prst="rect">
            <a:avLst/>
          </a:prstGeom>
          <a:noFill/>
          <a:ln>
            <a:noFill/>
          </a:ln>
        </p:spPr>
        <p:txBody>
          <a:bodyPr anchorCtr="0" anchor="t" bIns="91425" lIns="91425" spcFirstLastPara="1" rIns="91425" wrap="square" tIns="91425">
            <a:normAutofit/>
          </a:bodyPr>
          <a:lstStyle>
            <a:lvl1pPr indent="-317500" lvl="0" marL="457200" algn="l">
              <a:lnSpc>
                <a:spcPct val="115000"/>
              </a:lnSpc>
              <a:spcBef>
                <a:spcPts val="0"/>
              </a:spcBef>
              <a:spcAft>
                <a:spcPts val="0"/>
              </a:spcAft>
              <a:buSzPts val="1400"/>
              <a:buChar char="●"/>
              <a:defRPr sz="1400"/>
            </a:lvl1pPr>
            <a:lvl2pPr indent="-304800" lvl="1" marL="914400" algn="l">
              <a:lnSpc>
                <a:spcPct val="115000"/>
              </a:lnSpc>
              <a:spcBef>
                <a:spcPts val="0"/>
              </a:spcBef>
              <a:spcAft>
                <a:spcPts val="0"/>
              </a:spcAft>
              <a:buSzPts val="1200"/>
              <a:buChar char="○"/>
              <a:defRPr sz="1200"/>
            </a:lvl2pPr>
            <a:lvl3pPr indent="-304800" lvl="2" marL="1371600" algn="l">
              <a:lnSpc>
                <a:spcPct val="115000"/>
              </a:lnSpc>
              <a:spcBef>
                <a:spcPts val="0"/>
              </a:spcBef>
              <a:spcAft>
                <a:spcPts val="0"/>
              </a:spcAft>
              <a:buSzPts val="1200"/>
              <a:buChar char="■"/>
              <a:defRPr sz="1200"/>
            </a:lvl3pPr>
            <a:lvl4pPr indent="-304800" lvl="3" marL="1828800" algn="l">
              <a:lnSpc>
                <a:spcPct val="115000"/>
              </a:lnSpc>
              <a:spcBef>
                <a:spcPts val="0"/>
              </a:spcBef>
              <a:spcAft>
                <a:spcPts val="0"/>
              </a:spcAft>
              <a:buSzPts val="1200"/>
              <a:buChar char="●"/>
              <a:defRPr sz="1200"/>
            </a:lvl4pPr>
            <a:lvl5pPr indent="-304800" lvl="4" marL="2286000" algn="l">
              <a:lnSpc>
                <a:spcPct val="115000"/>
              </a:lnSpc>
              <a:spcBef>
                <a:spcPts val="0"/>
              </a:spcBef>
              <a:spcAft>
                <a:spcPts val="0"/>
              </a:spcAft>
              <a:buSzPts val="1200"/>
              <a:buChar char="○"/>
              <a:defRPr sz="1200"/>
            </a:lvl5pPr>
            <a:lvl6pPr indent="-304800" lvl="5" marL="2743200" algn="l">
              <a:lnSpc>
                <a:spcPct val="115000"/>
              </a:lnSpc>
              <a:spcBef>
                <a:spcPts val="0"/>
              </a:spcBef>
              <a:spcAft>
                <a:spcPts val="0"/>
              </a:spcAft>
              <a:buSzPts val="1200"/>
              <a:buChar char="■"/>
              <a:defRPr sz="1200"/>
            </a:lvl6pPr>
            <a:lvl7pPr indent="-304800" lvl="6" marL="3200400" algn="l">
              <a:lnSpc>
                <a:spcPct val="115000"/>
              </a:lnSpc>
              <a:spcBef>
                <a:spcPts val="0"/>
              </a:spcBef>
              <a:spcAft>
                <a:spcPts val="0"/>
              </a:spcAft>
              <a:buSzPts val="1200"/>
              <a:buChar char="●"/>
              <a:defRPr sz="1200"/>
            </a:lvl7pPr>
            <a:lvl8pPr indent="-304800" lvl="7" marL="3657600" algn="l">
              <a:lnSpc>
                <a:spcPct val="115000"/>
              </a:lnSpc>
              <a:spcBef>
                <a:spcPts val="0"/>
              </a:spcBef>
              <a:spcAft>
                <a:spcPts val="0"/>
              </a:spcAft>
              <a:buSzPts val="1200"/>
              <a:buChar char="○"/>
              <a:defRPr sz="1200"/>
            </a:lvl8pPr>
            <a:lvl9pPr indent="-304800" lvl="8" marL="4114800" algn="l">
              <a:lnSpc>
                <a:spcPct val="115000"/>
              </a:lnSpc>
              <a:spcBef>
                <a:spcPts val="0"/>
              </a:spcBef>
              <a:spcAft>
                <a:spcPts val="0"/>
              </a:spcAft>
              <a:buSzPts val="1200"/>
              <a:buChar char="■"/>
              <a:defRPr sz="1200"/>
            </a:lvl9pPr>
          </a:lstStyle>
          <a:p/>
        </p:txBody>
      </p:sp>
      <p:sp>
        <p:nvSpPr>
          <p:cNvPr id="23" name="Google Shape;23;p16"/>
          <p:cNvSpPr txBox="1"/>
          <p:nvPr>
            <p:ph idx="2" type="body"/>
          </p:nvPr>
        </p:nvSpPr>
        <p:spPr>
          <a:xfrm>
            <a:off x="4832400" y="1152475"/>
            <a:ext cx="3999900" cy="3416400"/>
          </a:xfrm>
          <a:prstGeom prst="rect">
            <a:avLst/>
          </a:prstGeom>
          <a:noFill/>
          <a:ln>
            <a:noFill/>
          </a:ln>
        </p:spPr>
        <p:txBody>
          <a:bodyPr anchorCtr="0" anchor="t" bIns="91425" lIns="91425" spcFirstLastPara="1" rIns="91425" wrap="square" tIns="91425">
            <a:normAutofit/>
          </a:bodyPr>
          <a:lstStyle>
            <a:lvl1pPr indent="-317500" lvl="0" marL="457200" algn="l">
              <a:lnSpc>
                <a:spcPct val="115000"/>
              </a:lnSpc>
              <a:spcBef>
                <a:spcPts val="0"/>
              </a:spcBef>
              <a:spcAft>
                <a:spcPts val="0"/>
              </a:spcAft>
              <a:buSzPts val="1400"/>
              <a:buChar char="●"/>
              <a:defRPr sz="1400"/>
            </a:lvl1pPr>
            <a:lvl2pPr indent="-304800" lvl="1" marL="914400" algn="l">
              <a:lnSpc>
                <a:spcPct val="115000"/>
              </a:lnSpc>
              <a:spcBef>
                <a:spcPts val="0"/>
              </a:spcBef>
              <a:spcAft>
                <a:spcPts val="0"/>
              </a:spcAft>
              <a:buSzPts val="1200"/>
              <a:buChar char="○"/>
              <a:defRPr sz="1200"/>
            </a:lvl2pPr>
            <a:lvl3pPr indent="-304800" lvl="2" marL="1371600" algn="l">
              <a:lnSpc>
                <a:spcPct val="115000"/>
              </a:lnSpc>
              <a:spcBef>
                <a:spcPts val="0"/>
              </a:spcBef>
              <a:spcAft>
                <a:spcPts val="0"/>
              </a:spcAft>
              <a:buSzPts val="1200"/>
              <a:buChar char="■"/>
              <a:defRPr sz="1200"/>
            </a:lvl3pPr>
            <a:lvl4pPr indent="-304800" lvl="3" marL="1828800" algn="l">
              <a:lnSpc>
                <a:spcPct val="115000"/>
              </a:lnSpc>
              <a:spcBef>
                <a:spcPts val="0"/>
              </a:spcBef>
              <a:spcAft>
                <a:spcPts val="0"/>
              </a:spcAft>
              <a:buSzPts val="1200"/>
              <a:buChar char="●"/>
              <a:defRPr sz="1200"/>
            </a:lvl4pPr>
            <a:lvl5pPr indent="-304800" lvl="4" marL="2286000" algn="l">
              <a:lnSpc>
                <a:spcPct val="115000"/>
              </a:lnSpc>
              <a:spcBef>
                <a:spcPts val="0"/>
              </a:spcBef>
              <a:spcAft>
                <a:spcPts val="0"/>
              </a:spcAft>
              <a:buSzPts val="1200"/>
              <a:buChar char="○"/>
              <a:defRPr sz="1200"/>
            </a:lvl5pPr>
            <a:lvl6pPr indent="-304800" lvl="5" marL="2743200" algn="l">
              <a:lnSpc>
                <a:spcPct val="115000"/>
              </a:lnSpc>
              <a:spcBef>
                <a:spcPts val="0"/>
              </a:spcBef>
              <a:spcAft>
                <a:spcPts val="0"/>
              </a:spcAft>
              <a:buSzPts val="1200"/>
              <a:buChar char="■"/>
              <a:defRPr sz="1200"/>
            </a:lvl6pPr>
            <a:lvl7pPr indent="-304800" lvl="6" marL="3200400" algn="l">
              <a:lnSpc>
                <a:spcPct val="115000"/>
              </a:lnSpc>
              <a:spcBef>
                <a:spcPts val="0"/>
              </a:spcBef>
              <a:spcAft>
                <a:spcPts val="0"/>
              </a:spcAft>
              <a:buSzPts val="1200"/>
              <a:buChar char="●"/>
              <a:defRPr sz="1200"/>
            </a:lvl7pPr>
            <a:lvl8pPr indent="-304800" lvl="7" marL="3657600" algn="l">
              <a:lnSpc>
                <a:spcPct val="115000"/>
              </a:lnSpc>
              <a:spcBef>
                <a:spcPts val="0"/>
              </a:spcBef>
              <a:spcAft>
                <a:spcPts val="0"/>
              </a:spcAft>
              <a:buSzPts val="1200"/>
              <a:buChar char="○"/>
              <a:defRPr sz="1200"/>
            </a:lvl8pPr>
            <a:lvl9pPr indent="-304800" lvl="8" marL="4114800" algn="l">
              <a:lnSpc>
                <a:spcPct val="115000"/>
              </a:lnSpc>
              <a:spcBef>
                <a:spcPts val="0"/>
              </a:spcBef>
              <a:spcAft>
                <a:spcPts val="0"/>
              </a:spcAft>
              <a:buSzPts val="1200"/>
              <a:buChar char="■"/>
              <a:defRPr sz="1200"/>
            </a:lvl9pPr>
          </a:lstStyle>
          <a:p/>
        </p:txBody>
      </p:sp>
      <p:sp>
        <p:nvSpPr>
          <p:cNvPr id="24" name="Google Shape;24;p16"/>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17"/>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lgn="l">
              <a:lnSpc>
                <a:spcPct val="100000"/>
              </a:lnSpc>
              <a:spcBef>
                <a:spcPts val="0"/>
              </a:spcBef>
              <a:spcAft>
                <a:spcPts val="0"/>
              </a:spcAft>
              <a:buSzPts val="2800"/>
              <a:buNone/>
              <a:defRPr/>
            </a:lvl1pPr>
            <a:lvl2pPr lvl="1" algn="l">
              <a:lnSpc>
                <a:spcPct val="100000"/>
              </a:lnSpc>
              <a:spcBef>
                <a:spcPts val="0"/>
              </a:spcBef>
              <a:spcAft>
                <a:spcPts val="0"/>
              </a:spcAft>
              <a:buSzPts val="2800"/>
              <a:buNone/>
              <a:defRPr/>
            </a:lvl2pPr>
            <a:lvl3pPr lvl="2" algn="l">
              <a:lnSpc>
                <a:spcPct val="100000"/>
              </a:lnSpc>
              <a:spcBef>
                <a:spcPts val="0"/>
              </a:spcBef>
              <a:spcAft>
                <a:spcPts val="0"/>
              </a:spcAft>
              <a:buSzPts val="2800"/>
              <a:buNone/>
              <a:defRPr/>
            </a:lvl3pPr>
            <a:lvl4pPr lvl="3" algn="l">
              <a:lnSpc>
                <a:spcPct val="100000"/>
              </a:lnSpc>
              <a:spcBef>
                <a:spcPts val="0"/>
              </a:spcBef>
              <a:spcAft>
                <a:spcPts val="0"/>
              </a:spcAft>
              <a:buSzPts val="2800"/>
              <a:buNone/>
              <a:defRPr/>
            </a:lvl4pPr>
            <a:lvl5pPr lvl="4" algn="l">
              <a:lnSpc>
                <a:spcPct val="100000"/>
              </a:lnSpc>
              <a:spcBef>
                <a:spcPts val="0"/>
              </a:spcBef>
              <a:spcAft>
                <a:spcPts val="0"/>
              </a:spcAft>
              <a:buSzPts val="2800"/>
              <a:buNone/>
              <a:defRPr/>
            </a:lvl5pPr>
            <a:lvl6pPr lvl="5" algn="l">
              <a:lnSpc>
                <a:spcPct val="100000"/>
              </a:lnSpc>
              <a:spcBef>
                <a:spcPts val="0"/>
              </a:spcBef>
              <a:spcAft>
                <a:spcPts val="0"/>
              </a:spcAft>
              <a:buSzPts val="2800"/>
              <a:buNone/>
              <a:defRPr/>
            </a:lvl6pPr>
            <a:lvl7pPr lvl="6" algn="l">
              <a:lnSpc>
                <a:spcPct val="100000"/>
              </a:lnSpc>
              <a:spcBef>
                <a:spcPts val="0"/>
              </a:spcBef>
              <a:spcAft>
                <a:spcPts val="0"/>
              </a:spcAft>
              <a:buSzPts val="2800"/>
              <a:buNone/>
              <a:defRPr/>
            </a:lvl7pPr>
            <a:lvl8pPr lvl="7" algn="l">
              <a:lnSpc>
                <a:spcPct val="100000"/>
              </a:lnSpc>
              <a:spcBef>
                <a:spcPts val="0"/>
              </a:spcBef>
              <a:spcAft>
                <a:spcPts val="0"/>
              </a:spcAft>
              <a:buSzPts val="2800"/>
              <a:buNone/>
              <a:defRPr/>
            </a:lvl8pPr>
            <a:lvl9pPr lvl="8" algn="l">
              <a:lnSpc>
                <a:spcPct val="100000"/>
              </a:lnSpc>
              <a:spcBef>
                <a:spcPts val="0"/>
              </a:spcBef>
              <a:spcAft>
                <a:spcPts val="0"/>
              </a:spcAft>
              <a:buSzPts val="2800"/>
              <a:buNone/>
              <a:defRPr/>
            </a:lvl9pPr>
          </a:lstStyle>
          <a:p/>
        </p:txBody>
      </p:sp>
      <p:sp>
        <p:nvSpPr>
          <p:cNvPr id="27" name="Google Shape;27;p17"/>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18"/>
          <p:cNvSpPr txBox="1"/>
          <p:nvPr>
            <p:ph type="title"/>
          </p:nvPr>
        </p:nvSpPr>
        <p:spPr>
          <a:xfrm>
            <a:off x="311700" y="555600"/>
            <a:ext cx="2808000" cy="755700"/>
          </a:xfrm>
          <a:prstGeom prst="rect">
            <a:avLst/>
          </a:prstGeom>
          <a:noFill/>
          <a:ln>
            <a:noFill/>
          </a:ln>
        </p:spPr>
        <p:txBody>
          <a:bodyPr anchorCtr="0" anchor="b" bIns="91425" lIns="91425" spcFirstLastPara="1" rIns="91425" wrap="square" tIns="91425">
            <a:normAutofit/>
          </a:bodyPr>
          <a:lstStyle>
            <a:lvl1pPr lvl="0" algn="l">
              <a:lnSpc>
                <a:spcPct val="100000"/>
              </a:lnSpc>
              <a:spcBef>
                <a:spcPts val="0"/>
              </a:spcBef>
              <a:spcAft>
                <a:spcPts val="0"/>
              </a:spcAft>
              <a:buSzPts val="2400"/>
              <a:buNone/>
              <a:defRPr sz="2400"/>
            </a:lvl1pPr>
            <a:lvl2pPr lvl="1" algn="l">
              <a:lnSpc>
                <a:spcPct val="100000"/>
              </a:lnSpc>
              <a:spcBef>
                <a:spcPts val="0"/>
              </a:spcBef>
              <a:spcAft>
                <a:spcPts val="0"/>
              </a:spcAft>
              <a:buSzPts val="2400"/>
              <a:buNone/>
              <a:defRPr sz="2400"/>
            </a:lvl2pPr>
            <a:lvl3pPr lvl="2" algn="l">
              <a:lnSpc>
                <a:spcPct val="100000"/>
              </a:lnSpc>
              <a:spcBef>
                <a:spcPts val="0"/>
              </a:spcBef>
              <a:spcAft>
                <a:spcPts val="0"/>
              </a:spcAft>
              <a:buSzPts val="2400"/>
              <a:buNone/>
              <a:defRPr sz="2400"/>
            </a:lvl3pPr>
            <a:lvl4pPr lvl="3" algn="l">
              <a:lnSpc>
                <a:spcPct val="100000"/>
              </a:lnSpc>
              <a:spcBef>
                <a:spcPts val="0"/>
              </a:spcBef>
              <a:spcAft>
                <a:spcPts val="0"/>
              </a:spcAft>
              <a:buSzPts val="2400"/>
              <a:buNone/>
              <a:defRPr sz="2400"/>
            </a:lvl4pPr>
            <a:lvl5pPr lvl="4" algn="l">
              <a:lnSpc>
                <a:spcPct val="100000"/>
              </a:lnSpc>
              <a:spcBef>
                <a:spcPts val="0"/>
              </a:spcBef>
              <a:spcAft>
                <a:spcPts val="0"/>
              </a:spcAft>
              <a:buSzPts val="2400"/>
              <a:buNone/>
              <a:defRPr sz="2400"/>
            </a:lvl5pPr>
            <a:lvl6pPr lvl="5" algn="l">
              <a:lnSpc>
                <a:spcPct val="100000"/>
              </a:lnSpc>
              <a:spcBef>
                <a:spcPts val="0"/>
              </a:spcBef>
              <a:spcAft>
                <a:spcPts val="0"/>
              </a:spcAft>
              <a:buSzPts val="2400"/>
              <a:buNone/>
              <a:defRPr sz="2400"/>
            </a:lvl6pPr>
            <a:lvl7pPr lvl="6" algn="l">
              <a:lnSpc>
                <a:spcPct val="100000"/>
              </a:lnSpc>
              <a:spcBef>
                <a:spcPts val="0"/>
              </a:spcBef>
              <a:spcAft>
                <a:spcPts val="0"/>
              </a:spcAft>
              <a:buSzPts val="2400"/>
              <a:buNone/>
              <a:defRPr sz="2400"/>
            </a:lvl7pPr>
            <a:lvl8pPr lvl="7" algn="l">
              <a:lnSpc>
                <a:spcPct val="100000"/>
              </a:lnSpc>
              <a:spcBef>
                <a:spcPts val="0"/>
              </a:spcBef>
              <a:spcAft>
                <a:spcPts val="0"/>
              </a:spcAft>
              <a:buSzPts val="2400"/>
              <a:buNone/>
              <a:defRPr sz="2400"/>
            </a:lvl8pPr>
            <a:lvl9pPr lvl="8" algn="l">
              <a:lnSpc>
                <a:spcPct val="100000"/>
              </a:lnSpc>
              <a:spcBef>
                <a:spcPts val="0"/>
              </a:spcBef>
              <a:spcAft>
                <a:spcPts val="0"/>
              </a:spcAft>
              <a:buSzPts val="2400"/>
              <a:buNone/>
              <a:defRPr sz="2400"/>
            </a:lvl9pPr>
          </a:lstStyle>
          <a:p/>
        </p:txBody>
      </p:sp>
      <p:sp>
        <p:nvSpPr>
          <p:cNvPr id="30" name="Google Shape;30;p18"/>
          <p:cNvSpPr txBox="1"/>
          <p:nvPr>
            <p:ph idx="1" type="body"/>
          </p:nvPr>
        </p:nvSpPr>
        <p:spPr>
          <a:xfrm>
            <a:off x="311700" y="1389600"/>
            <a:ext cx="2808000" cy="3179400"/>
          </a:xfrm>
          <a:prstGeom prst="rect">
            <a:avLst/>
          </a:prstGeom>
          <a:noFill/>
          <a:ln>
            <a:noFill/>
          </a:ln>
        </p:spPr>
        <p:txBody>
          <a:bodyPr anchorCtr="0" anchor="t" bIns="91425" lIns="91425" spcFirstLastPara="1" rIns="91425" wrap="square" tIns="91425">
            <a:normAutofit/>
          </a:bodyPr>
          <a:lstStyle>
            <a:lvl1pPr indent="-304800" lvl="0" marL="457200" algn="l">
              <a:lnSpc>
                <a:spcPct val="115000"/>
              </a:lnSpc>
              <a:spcBef>
                <a:spcPts val="0"/>
              </a:spcBef>
              <a:spcAft>
                <a:spcPts val="0"/>
              </a:spcAft>
              <a:buSzPts val="1200"/>
              <a:buChar char="●"/>
              <a:defRPr sz="1200"/>
            </a:lvl1pPr>
            <a:lvl2pPr indent="-304800" lvl="1" marL="914400" algn="l">
              <a:lnSpc>
                <a:spcPct val="115000"/>
              </a:lnSpc>
              <a:spcBef>
                <a:spcPts val="0"/>
              </a:spcBef>
              <a:spcAft>
                <a:spcPts val="0"/>
              </a:spcAft>
              <a:buSzPts val="1200"/>
              <a:buChar char="○"/>
              <a:defRPr sz="1200"/>
            </a:lvl2pPr>
            <a:lvl3pPr indent="-304800" lvl="2" marL="1371600" algn="l">
              <a:lnSpc>
                <a:spcPct val="115000"/>
              </a:lnSpc>
              <a:spcBef>
                <a:spcPts val="0"/>
              </a:spcBef>
              <a:spcAft>
                <a:spcPts val="0"/>
              </a:spcAft>
              <a:buSzPts val="1200"/>
              <a:buChar char="■"/>
              <a:defRPr sz="1200"/>
            </a:lvl3pPr>
            <a:lvl4pPr indent="-304800" lvl="3" marL="1828800" algn="l">
              <a:lnSpc>
                <a:spcPct val="115000"/>
              </a:lnSpc>
              <a:spcBef>
                <a:spcPts val="0"/>
              </a:spcBef>
              <a:spcAft>
                <a:spcPts val="0"/>
              </a:spcAft>
              <a:buSzPts val="1200"/>
              <a:buChar char="●"/>
              <a:defRPr sz="1200"/>
            </a:lvl4pPr>
            <a:lvl5pPr indent="-304800" lvl="4" marL="2286000" algn="l">
              <a:lnSpc>
                <a:spcPct val="115000"/>
              </a:lnSpc>
              <a:spcBef>
                <a:spcPts val="0"/>
              </a:spcBef>
              <a:spcAft>
                <a:spcPts val="0"/>
              </a:spcAft>
              <a:buSzPts val="1200"/>
              <a:buChar char="○"/>
              <a:defRPr sz="1200"/>
            </a:lvl5pPr>
            <a:lvl6pPr indent="-304800" lvl="5" marL="2743200" algn="l">
              <a:lnSpc>
                <a:spcPct val="115000"/>
              </a:lnSpc>
              <a:spcBef>
                <a:spcPts val="0"/>
              </a:spcBef>
              <a:spcAft>
                <a:spcPts val="0"/>
              </a:spcAft>
              <a:buSzPts val="1200"/>
              <a:buChar char="■"/>
              <a:defRPr sz="1200"/>
            </a:lvl6pPr>
            <a:lvl7pPr indent="-304800" lvl="6" marL="3200400" algn="l">
              <a:lnSpc>
                <a:spcPct val="115000"/>
              </a:lnSpc>
              <a:spcBef>
                <a:spcPts val="0"/>
              </a:spcBef>
              <a:spcAft>
                <a:spcPts val="0"/>
              </a:spcAft>
              <a:buSzPts val="1200"/>
              <a:buChar char="●"/>
              <a:defRPr sz="1200"/>
            </a:lvl7pPr>
            <a:lvl8pPr indent="-304800" lvl="7" marL="3657600" algn="l">
              <a:lnSpc>
                <a:spcPct val="115000"/>
              </a:lnSpc>
              <a:spcBef>
                <a:spcPts val="0"/>
              </a:spcBef>
              <a:spcAft>
                <a:spcPts val="0"/>
              </a:spcAft>
              <a:buSzPts val="1200"/>
              <a:buChar char="○"/>
              <a:defRPr sz="1200"/>
            </a:lvl8pPr>
            <a:lvl9pPr indent="-304800" lvl="8" marL="4114800" algn="l">
              <a:lnSpc>
                <a:spcPct val="115000"/>
              </a:lnSpc>
              <a:spcBef>
                <a:spcPts val="0"/>
              </a:spcBef>
              <a:spcAft>
                <a:spcPts val="0"/>
              </a:spcAft>
              <a:buSzPts val="1200"/>
              <a:buChar char="■"/>
              <a:defRPr sz="1200"/>
            </a:lvl9pPr>
          </a:lstStyle>
          <a:p/>
        </p:txBody>
      </p:sp>
      <p:sp>
        <p:nvSpPr>
          <p:cNvPr id="31" name="Google Shape;31;p18"/>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19"/>
          <p:cNvSpPr txBox="1"/>
          <p:nvPr>
            <p:ph type="title"/>
          </p:nvPr>
        </p:nvSpPr>
        <p:spPr>
          <a:xfrm>
            <a:off x="490250" y="450150"/>
            <a:ext cx="6367800" cy="4090800"/>
          </a:xfrm>
          <a:prstGeom prst="rect">
            <a:avLst/>
          </a:prstGeom>
          <a:noFill/>
          <a:ln>
            <a:noFill/>
          </a:ln>
        </p:spPr>
        <p:txBody>
          <a:bodyPr anchorCtr="0" anchor="ctr" bIns="91425" lIns="91425" spcFirstLastPara="1" rIns="91425" wrap="square" tIns="91425">
            <a:normAutofit/>
          </a:bodyPr>
          <a:lstStyle>
            <a:lvl1pPr lvl="0" algn="l">
              <a:lnSpc>
                <a:spcPct val="100000"/>
              </a:lnSpc>
              <a:spcBef>
                <a:spcPts val="0"/>
              </a:spcBef>
              <a:spcAft>
                <a:spcPts val="0"/>
              </a:spcAft>
              <a:buSzPts val="4800"/>
              <a:buNone/>
              <a:defRPr sz="4800"/>
            </a:lvl1pPr>
            <a:lvl2pPr lvl="1" algn="l">
              <a:lnSpc>
                <a:spcPct val="100000"/>
              </a:lnSpc>
              <a:spcBef>
                <a:spcPts val="0"/>
              </a:spcBef>
              <a:spcAft>
                <a:spcPts val="0"/>
              </a:spcAft>
              <a:buSzPts val="4800"/>
              <a:buNone/>
              <a:defRPr sz="4800"/>
            </a:lvl2pPr>
            <a:lvl3pPr lvl="2" algn="l">
              <a:lnSpc>
                <a:spcPct val="100000"/>
              </a:lnSpc>
              <a:spcBef>
                <a:spcPts val="0"/>
              </a:spcBef>
              <a:spcAft>
                <a:spcPts val="0"/>
              </a:spcAft>
              <a:buSzPts val="4800"/>
              <a:buNone/>
              <a:defRPr sz="4800"/>
            </a:lvl3pPr>
            <a:lvl4pPr lvl="3" algn="l">
              <a:lnSpc>
                <a:spcPct val="100000"/>
              </a:lnSpc>
              <a:spcBef>
                <a:spcPts val="0"/>
              </a:spcBef>
              <a:spcAft>
                <a:spcPts val="0"/>
              </a:spcAft>
              <a:buSzPts val="4800"/>
              <a:buNone/>
              <a:defRPr sz="4800"/>
            </a:lvl4pPr>
            <a:lvl5pPr lvl="4" algn="l">
              <a:lnSpc>
                <a:spcPct val="100000"/>
              </a:lnSpc>
              <a:spcBef>
                <a:spcPts val="0"/>
              </a:spcBef>
              <a:spcAft>
                <a:spcPts val="0"/>
              </a:spcAft>
              <a:buSzPts val="4800"/>
              <a:buNone/>
              <a:defRPr sz="4800"/>
            </a:lvl5pPr>
            <a:lvl6pPr lvl="5" algn="l">
              <a:lnSpc>
                <a:spcPct val="100000"/>
              </a:lnSpc>
              <a:spcBef>
                <a:spcPts val="0"/>
              </a:spcBef>
              <a:spcAft>
                <a:spcPts val="0"/>
              </a:spcAft>
              <a:buSzPts val="4800"/>
              <a:buNone/>
              <a:defRPr sz="4800"/>
            </a:lvl6pPr>
            <a:lvl7pPr lvl="6" algn="l">
              <a:lnSpc>
                <a:spcPct val="100000"/>
              </a:lnSpc>
              <a:spcBef>
                <a:spcPts val="0"/>
              </a:spcBef>
              <a:spcAft>
                <a:spcPts val="0"/>
              </a:spcAft>
              <a:buSzPts val="4800"/>
              <a:buNone/>
              <a:defRPr sz="4800"/>
            </a:lvl7pPr>
            <a:lvl8pPr lvl="7" algn="l">
              <a:lnSpc>
                <a:spcPct val="100000"/>
              </a:lnSpc>
              <a:spcBef>
                <a:spcPts val="0"/>
              </a:spcBef>
              <a:spcAft>
                <a:spcPts val="0"/>
              </a:spcAft>
              <a:buSzPts val="4800"/>
              <a:buNone/>
              <a:defRPr sz="4800"/>
            </a:lvl8pPr>
            <a:lvl9pPr lvl="8" algn="l">
              <a:lnSpc>
                <a:spcPct val="100000"/>
              </a:lnSpc>
              <a:spcBef>
                <a:spcPts val="0"/>
              </a:spcBef>
              <a:spcAft>
                <a:spcPts val="0"/>
              </a:spcAft>
              <a:buSzPts val="4800"/>
              <a:buNone/>
              <a:defRPr sz="4800"/>
            </a:lvl9pPr>
          </a:lstStyle>
          <a:p/>
        </p:txBody>
      </p:sp>
      <p:sp>
        <p:nvSpPr>
          <p:cNvPr id="34" name="Google Shape;34;p19"/>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20"/>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marR="0" rtl="0" algn="l">
              <a:lnSpc>
                <a:spcPct val="100000"/>
              </a:lnSpc>
              <a:spcBef>
                <a:spcPts val="0"/>
              </a:spcBef>
              <a:spcAft>
                <a:spcPts val="0"/>
              </a:spcAft>
              <a:buClr>
                <a:srgbClr val="000000"/>
              </a:buClr>
              <a:buSzPts val="1400"/>
              <a:buFont typeface="Arial"/>
              <a:buNone/>
            </a:pPr>
            <a:r>
              <a:t/>
            </a:r>
            <a:endParaRPr b="0" i="0" sz="1400" u="none" cap="none" strike="noStrike">
              <a:solidFill>
                <a:srgbClr val="000000"/>
              </a:solidFill>
              <a:latin typeface="Arial"/>
              <a:ea typeface="Arial"/>
              <a:cs typeface="Arial"/>
              <a:sym typeface="Arial"/>
            </a:endParaRPr>
          </a:p>
        </p:txBody>
      </p:sp>
      <p:sp>
        <p:nvSpPr>
          <p:cNvPr id="37" name="Google Shape;37;p20"/>
          <p:cNvSpPr txBox="1"/>
          <p:nvPr>
            <p:ph type="title"/>
          </p:nvPr>
        </p:nvSpPr>
        <p:spPr>
          <a:xfrm>
            <a:off x="265500" y="1233175"/>
            <a:ext cx="4045200" cy="1482300"/>
          </a:xfrm>
          <a:prstGeom prst="rect">
            <a:avLst/>
          </a:prstGeom>
          <a:noFill/>
          <a:ln>
            <a:noFill/>
          </a:ln>
        </p:spPr>
        <p:txBody>
          <a:bodyPr anchorCtr="0" anchor="b" bIns="91425" lIns="91425" spcFirstLastPara="1" rIns="91425" wrap="square" tIns="91425">
            <a:normAutofit/>
          </a:bodyPr>
          <a:lstStyle>
            <a:lvl1pPr lvl="0" algn="ctr">
              <a:lnSpc>
                <a:spcPct val="100000"/>
              </a:lnSpc>
              <a:spcBef>
                <a:spcPts val="0"/>
              </a:spcBef>
              <a:spcAft>
                <a:spcPts val="0"/>
              </a:spcAft>
              <a:buSzPts val="4200"/>
              <a:buNone/>
              <a:defRPr sz="4200"/>
            </a:lvl1pPr>
            <a:lvl2pPr lvl="1" algn="ctr">
              <a:lnSpc>
                <a:spcPct val="100000"/>
              </a:lnSpc>
              <a:spcBef>
                <a:spcPts val="0"/>
              </a:spcBef>
              <a:spcAft>
                <a:spcPts val="0"/>
              </a:spcAft>
              <a:buSzPts val="4200"/>
              <a:buNone/>
              <a:defRPr sz="4200"/>
            </a:lvl2pPr>
            <a:lvl3pPr lvl="2" algn="ctr">
              <a:lnSpc>
                <a:spcPct val="100000"/>
              </a:lnSpc>
              <a:spcBef>
                <a:spcPts val="0"/>
              </a:spcBef>
              <a:spcAft>
                <a:spcPts val="0"/>
              </a:spcAft>
              <a:buSzPts val="4200"/>
              <a:buNone/>
              <a:defRPr sz="4200"/>
            </a:lvl3pPr>
            <a:lvl4pPr lvl="3" algn="ctr">
              <a:lnSpc>
                <a:spcPct val="100000"/>
              </a:lnSpc>
              <a:spcBef>
                <a:spcPts val="0"/>
              </a:spcBef>
              <a:spcAft>
                <a:spcPts val="0"/>
              </a:spcAft>
              <a:buSzPts val="4200"/>
              <a:buNone/>
              <a:defRPr sz="4200"/>
            </a:lvl4pPr>
            <a:lvl5pPr lvl="4" algn="ctr">
              <a:lnSpc>
                <a:spcPct val="100000"/>
              </a:lnSpc>
              <a:spcBef>
                <a:spcPts val="0"/>
              </a:spcBef>
              <a:spcAft>
                <a:spcPts val="0"/>
              </a:spcAft>
              <a:buSzPts val="4200"/>
              <a:buNone/>
              <a:defRPr sz="4200"/>
            </a:lvl5pPr>
            <a:lvl6pPr lvl="5" algn="ctr">
              <a:lnSpc>
                <a:spcPct val="100000"/>
              </a:lnSpc>
              <a:spcBef>
                <a:spcPts val="0"/>
              </a:spcBef>
              <a:spcAft>
                <a:spcPts val="0"/>
              </a:spcAft>
              <a:buSzPts val="4200"/>
              <a:buNone/>
              <a:defRPr sz="4200"/>
            </a:lvl6pPr>
            <a:lvl7pPr lvl="6" algn="ctr">
              <a:lnSpc>
                <a:spcPct val="100000"/>
              </a:lnSpc>
              <a:spcBef>
                <a:spcPts val="0"/>
              </a:spcBef>
              <a:spcAft>
                <a:spcPts val="0"/>
              </a:spcAft>
              <a:buSzPts val="4200"/>
              <a:buNone/>
              <a:defRPr sz="4200"/>
            </a:lvl7pPr>
            <a:lvl8pPr lvl="7" algn="ctr">
              <a:lnSpc>
                <a:spcPct val="100000"/>
              </a:lnSpc>
              <a:spcBef>
                <a:spcPts val="0"/>
              </a:spcBef>
              <a:spcAft>
                <a:spcPts val="0"/>
              </a:spcAft>
              <a:buSzPts val="4200"/>
              <a:buNone/>
              <a:defRPr sz="4200"/>
            </a:lvl8pPr>
            <a:lvl9pPr lvl="8" algn="ctr">
              <a:lnSpc>
                <a:spcPct val="100000"/>
              </a:lnSpc>
              <a:spcBef>
                <a:spcPts val="0"/>
              </a:spcBef>
              <a:spcAft>
                <a:spcPts val="0"/>
              </a:spcAft>
              <a:buSzPts val="4200"/>
              <a:buNone/>
              <a:defRPr sz="4200"/>
            </a:lvl9pPr>
          </a:lstStyle>
          <a:p/>
        </p:txBody>
      </p:sp>
      <p:sp>
        <p:nvSpPr>
          <p:cNvPr id="38" name="Google Shape;38;p20"/>
          <p:cNvSpPr txBox="1"/>
          <p:nvPr>
            <p:ph idx="1" type="subTitle"/>
          </p:nvPr>
        </p:nvSpPr>
        <p:spPr>
          <a:xfrm>
            <a:off x="265500" y="2803075"/>
            <a:ext cx="4045200" cy="1235100"/>
          </a:xfrm>
          <a:prstGeom prst="rect">
            <a:avLst/>
          </a:prstGeom>
          <a:noFill/>
          <a:ln>
            <a:noFill/>
          </a:ln>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20"/>
          <p:cNvSpPr txBox="1"/>
          <p:nvPr>
            <p:ph idx="2" type="body"/>
          </p:nvPr>
        </p:nvSpPr>
        <p:spPr>
          <a:xfrm>
            <a:off x="4939500" y="724075"/>
            <a:ext cx="3837000" cy="3695100"/>
          </a:xfrm>
          <a:prstGeom prst="rect">
            <a:avLst/>
          </a:prstGeom>
          <a:noFill/>
          <a:ln>
            <a:noFill/>
          </a:ln>
        </p:spPr>
        <p:txBody>
          <a:bodyPr anchorCtr="0" anchor="ctr" bIns="91425" lIns="91425" spcFirstLastPara="1" rIns="91425" wrap="square" tIns="91425">
            <a:normAutofit/>
          </a:bodyPr>
          <a:lstStyle>
            <a:lvl1pPr indent="-342900" lvl="0" marL="457200" algn="l">
              <a:lnSpc>
                <a:spcPct val="115000"/>
              </a:lnSpc>
              <a:spcBef>
                <a:spcPts val="0"/>
              </a:spcBef>
              <a:spcAft>
                <a:spcPts val="0"/>
              </a:spcAft>
              <a:buSzPts val="1800"/>
              <a:buChar char="●"/>
              <a:defRPr/>
            </a:lvl1pPr>
            <a:lvl2pPr indent="-317500" lvl="1" marL="914400" algn="l">
              <a:lnSpc>
                <a:spcPct val="115000"/>
              </a:lnSpc>
              <a:spcBef>
                <a:spcPts val="0"/>
              </a:spcBef>
              <a:spcAft>
                <a:spcPts val="0"/>
              </a:spcAft>
              <a:buSzPts val="1400"/>
              <a:buChar char="○"/>
              <a:defRPr/>
            </a:lvl2pPr>
            <a:lvl3pPr indent="-317500" lvl="2" marL="1371600" algn="l">
              <a:lnSpc>
                <a:spcPct val="115000"/>
              </a:lnSpc>
              <a:spcBef>
                <a:spcPts val="0"/>
              </a:spcBef>
              <a:spcAft>
                <a:spcPts val="0"/>
              </a:spcAft>
              <a:buSzPts val="1400"/>
              <a:buChar char="■"/>
              <a:defRPr/>
            </a:lvl3pPr>
            <a:lvl4pPr indent="-317500" lvl="3" marL="1828800" algn="l">
              <a:lnSpc>
                <a:spcPct val="115000"/>
              </a:lnSpc>
              <a:spcBef>
                <a:spcPts val="0"/>
              </a:spcBef>
              <a:spcAft>
                <a:spcPts val="0"/>
              </a:spcAft>
              <a:buSzPts val="1400"/>
              <a:buChar char="●"/>
              <a:defRPr/>
            </a:lvl4pPr>
            <a:lvl5pPr indent="-317500" lvl="4" marL="2286000" algn="l">
              <a:lnSpc>
                <a:spcPct val="115000"/>
              </a:lnSpc>
              <a:spcBef>
                <a:spcPts val="0"/>
              </a:spcBef>
              <a:spcAft>
                <a:spcPts val="0"/>
              </a:spcAft>
              <a:buSzPts val="1400"/>
              <a:buChar char="○"/>
              <a:defRPr/>
            </a:lvl5pPr>
            <a:lvl6pPr indent="-317500" lvl="5" marL="2743200" algn="l">
              <a:lnSpc>
                <a:spcPct val="115000"/>
              </a:lnSpc>
              <a:spcBef>
                <a:spcPts val="0"/>
              </a:spcBef>
              <a:spcAft>
                <a:spcPts val="0"/>
              </a:spcAft>
              <a:buSzPts val="1400"/>
              <a:buChar char="■"/>
              <a:defRPr/>
            </a:lvl6pPr>
            <a:lvl7pPr indent="-317500" lvl="6" marL="3200400" algn="l">
              <a:lnSpc>
                <a:spcPct val="115000"/>
              </a:lnSpc>
              <a:spcBef>
                <a:spcPts val="0"/>
              </a:spcBef>
              <a:spcAft>
                <a:spcPts val="0"/>
              </a:spcAft>
              <a:buSzPts val="1400"/>
              <a:buChar char="●"/>
              <a:defRPr/>
            </a:lvl7pPr>
            <a:lvl8pPr indent="-317500" lvl="7" marL="3657600" algn="l">
              <a:lnSpc>
                <a:spcPct val="115000"/>
              </a:lnSpc>
              <a:spcBef>
                <a:spcPts val="0"/>
              </a:spcBef>
              <a:spcAft>
                <a:spcPts val="0"/>
              </a:spcAft>
              <a:buSzPts val="1400"/>
              <a:buChar char="○"/>
              <a:defRPr/>
            </a:lvl8pPr>
            <a:lvl9pPr indent="-317500" lvl="8" marL="4114800" algn="l">
              <a:lnSpc>
                <a:spcPct val="115000"/>
              </a:lnSpc>
              <a:spcBef>
                <a:spcPts val="0"/>
              </a:spcBef>
              <a:spcAft>
                <a:spcPts val="0"/>
              </a:spcAft>
              <a:buSzPts val="1400"/>
              <a:buChar char="■"/>
              <a:defRPr/>
            </a:lvl9pPr>
          </a:lstStyle>
          <a:p/>
        </p:txBody>
      </p:sp>
      <p:sp>
        <p:nvSpPr>
          <p:cNvPr id="40" name="Google Shape;40;p20"/>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21"/>
          <p:cNvSpPr txBox="1"/>
          <p:nvPr>
            <p:ph idx="1" type="body"/>
          </p:nvPr>
        </p:nvSpPr>
        <p:spPr>
          <a:xfrm>
            <a:off x="311700" y="4230575"/>
            <a:ext cx="5998800" cy="605100"/>
          </a:xfrm>
          <a:prstGeom prst="rect">
            <a:avLst/>
          </a:prstGeom>
          <a:noFill/>
          <a:ln>
            <a:noFill/>
          </a:ln>
        </p:spPr>
        <p:txBody>
          <a:bodyPr anchorCtr="0" anchor="ctr" bIns="91425" lIns="91425" spcFirstLastPara="1" rIns="91425" wrap="square" tIns="91425">
            <a:normAutofit/>
          </a:bodyPr>
          <a:lstStyle>
            <a:lvl1pPr indent="-228600" lvl="0" marL="457200" algn="l">
              <a:lnSpc>
                <a:spcPct val="100000"/>
              </a:lnSpc>
              <a:spcBef>
                <a:spcPts val="0"/>
              </a:spcBef>
              <a:spcAft>
                <a:spcPts val="0"/>
              </a:spcAft>
              <a:buSzPts val="1800"/>
              <a:buNone/>
              <a:defRPr/>
            </a:lvl1pPr>
          </a:lstStyle>
          <a:p/>
        </p:txBody>
      </p:sp>
      <p:sp>
        <p:nvSpPr>
          <p:cNvPr id="43" name="Google Shape;43;p2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1.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2"/>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1pPr>
            <a:lvl2pPr lvl="1"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2pPr>
            <a:lvl3pPr lvl="2"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3pPr>
            <a:lvl4pPr lvl="3"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4pPr>
            <a:lvl5pPr lvl="4"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5pPr>
            <a:lvl6pPr lvl="5"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6pPr>
            <a:lvl7pPr lvl="6"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7pPr>
            <a:lvl8pPr lvl="7"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8pPr>
            <a:lvl9pPr lvl="8" marR="0" rtl="0" algn="l">
              <a:lnSpc>
                <a:spcPct val="100000"/>
              </a:lnSpc>
              <a:spcBef>
                <a:spcPts val="0"/>
              </a:spcBef>
              <a:spcAft>
                <a:spcPts val="0"/>
              </a:spcAft>
              <a:buClr>
                <a:schemeClr val="dk1"/>
              </a:buClr>
              <a:buSzPts val="2800"/>
              <a:buFont typeface="Arial"/>
              <a:buNone/>
              <a:defRPr b="0" i="0" sz="2800" u="none" cap="none" strike="noStrike">
                <a:solidFill>
                  <a:schemeClr val="dk1"/>
                </a:solidFill>
                <a:latin typeface="Arial"/>
                <a:ea typeface="Arial"/>
                <a:cs typeface="Arial"/>
                <a:sym typeface="Arial"/>
              </a:defRPr>
            </a:lvl9pPr>
          </a:lstStyle>
          <a:p/>
        </p:txBody>
      </p:sp>
      <p:sp>
        <p:nvSpPr>
          <p:cNvPr id="7" name="Google Shape;7;p12"/>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marR="0" rtl="0" algn="l">
              <a:lnSpc>
                <a:spcPct val="115000"/>
              </a:lnSpc>
              <a:spcBef>
                <a:spcPts val="0"/>
              </a:spcBef>
              <a:spcAft>
                <a:spcPts val="0"/>
              </a:spcAft>
              <a:buClr>
                <a:schemeClr val="dk2"/>
              </a:buClr>
              <a:buSzPts val="1800"/>
              <a:buFont typeface="Arial"/>
              <a:buChar char="●"/>
              <a:defRPr b="0" i="0" sz="1800" u="none" cap="none" strike="noStrike">
                <a:solidFill>
                  <a:schemeClr val="dk2"/>
                </a:solidFill>
                <a:latin typeface="Arial"/>
                <a:ea typeface="Arial"/>
                <a:cs typeface="Arial"/>
                <a:sym typeface="Arial"/>
              </a:defRPr>
            </a:lvl1pPr>
            <a:lvl2pPr indent="-317500" lvl="1" marL="9144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2pPr>
            <a:lvl3pPr indent="-317500" lvl="2" marL="13716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3pPr>
            <a:lvl4pPr indent="-317500" lvl="3" marL="18288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4pPr>
            <a:lvl5pPr indent="-317500" lvl="4" marL="22860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5pPr>
            <a:lvl6pPr indent="-317500" lvl="5" marL="27432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6pPr>
            <a:lvl7pPr indent="-317500" lvl="6" marL="32004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7pPr>
            <a:lvl8pPr indent="-317500" lvl="7" marL="36576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8pPr>
            <a:lvl9pPr indent="-317500" lvl="8" marL="4114800" marR="0" rtl="0" algn="l">
              <a:lnSpc>
                <a:spcPct val="115000"/>
              </a:lnSpc>
              <a:spcBef>
                <a:spcPts val="0"/>
              </a:spcBef>
              <a:spcAft>
                <a:spcPts val="0"/>
              </a:spcAft>
              <a:buClr>
                <a:schemeClr val="dk2"/>
              </a:buClr>
              <a:buSzPts val="1400"/>
              <a:buFont typeface="Arial"/>
              <a:buChar char="■"/>
              <a:defRPr b="0" i="0" sz="1400" u="none" cap="none" strike="noStrike">
                <a:solidFill>
                  <a:schemeClr val="dk2"/>
                </a:solidFill>
                <a:latin typeface="Arial"/>
                <a:ea typeface="Arial"/>
                <a:cs typeface="Arial"/>
                <a:sym typeface="Arial"/>
              </a:defRPr>
            </a:lvl9pPr>
          </a:lstStyle>
          <a:p/>
        </p:txBody>
      </p:sp>
      <p:sp>
        <p:nvSpPr>
          <p:cNvPr id="8" name="Google Shape;8;p12"/>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indent="0" lvl="0"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1pPr>
            <a:lvl2pPr indent="0" lvl="1"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2pPr>
            <a:lvl3pPr indent="0" lvl="2"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3pPr>
            <a:lvl4pPr indent="0" lvl="3"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4pPr>
            <a:lvl5pPr indent="0" lvl="4"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5pPr>
            <a:lvl6pPr indent="0" lvl="5"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6pPr>
            <a:lvl7pPr indent="0" lvl="6"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7pPr>
            <a:lvl8pPr indent="0" lvl="7"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8pPr>
            <a:lvl9pPr indent="0" lvl="8" marL="0" marR="0" rtl="0" algn="r">
              <a:lnSpc>
                <a:spcPct val="100000"/>
              </a:lnSpc>
              <a:spcBef>
                <a:spcPts val="0"/>
              </a:spcBef>
              <a:spcAft>
                <a:spcPts val="0"/>
              </a:spcAft>
              <a:buClr>
                <a:srgbClr val="000000"/>
              </a:buClr>
              <a:buSzPts val="1000"/>
              <a:buFont typeface="Arial"/>
              <a:buNone/>
              <a:defRPr b="0" i="0" sz="1000" u="none" cap="none" strike="noStrike">
                <a:solidFill>
                  <a:schemeClr val="dk2"/>
                </a:solidFill>
                <a:latin typeface="Arial"/>
                <a:ea typeface="Arial"/>
                <a:cs typeface="Arial"/>
                <a:sym typeface="Arial"/>
              </a:defRPr>
            </a:lvl9pPr>
          </a:lstStyle>
          <a:p>
            <a:pPr indent="0" lvl="0" marL="0" rtl="0" algn="r">
              <a:spcBef>
                <a:spcPts val="0"/>
              </a:spcBef>
              <a:spcAft>
                <a:spcPts val="0"/>
              </a:spcAft>
              <a:buNone/>
            </a:pPr>
            <a:fld id="{00000000-1234-1234-1234-123412341234}" type="slidenum">
              <a:rPr lang="en"/>
              <a:t>‹#›</a:t>
            </a:fld>
            <a:endParaRPr/>
          </a:p>
        </p:txBody>
      </p:sp>
    </p:spTree>
  </p:cSld>
  <p:clrMap accent1="accent1" accent2="accent2" accent3="accent3" accent4="accent4" accent5="accent5" accent6="accent6" bg1="lt1" bg2="dk2" tx1="dk1" tx2="lt2" folHlink="folHlink" hlink="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0.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1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5.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7.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8.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 Id="rId2" Type="http://schemas.openxmlformats.org/officeDocument/2006/relationships/notesSlide" Target="../notesSlides/notesSlide9.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 name="Shape 53"/>
        <p:cNvGrpSpPr/>
        <p:nvPr/>
      </p:nvGrpSpPr>
      <p:grpSpPr>
        <a:xfrm>
          <a:off x="0" y="0"/>
          <a:ext cx="0" cy="0"/>
          <a:chOff x="0" y="0"/>
          <a:chExt cx="0" cy="0"/>
        </a:xfrm>
      </p:grpSpPr>
      <p:sp>
        <p:nvSpPr>
          <p:cNvPr id="54" name="Google Shape;54;p1"/>
          <p:cNvSpPr txBox="1"/>
          <p:nvPr>
            <p:ph type="ctrTitle"/>
          </p:nvPr>
        </p:nvSpPr>
        <p:spPr>
          <a:xfrm>
            <a:off x="311708" y="744575"/>
            <a:ext cx="8520600" cy="2052600"/>
          </a:xfrm>
          <a:prstGeom prst="rect">
            <a:avLst/>
          </a:prstGeom>
          <a:noFill/>
          <a:ln>
            <a:noFill/>
          </a:ln>
        </p:spPr>
        <p:txBody>
          <a:bodyPr anchorCtr="0" anchor="b" bIns="91425" lIns="91425" spcFirstLastPara="1" rIns="91425" wrap="square" tIns="91425">
            <a:normAutofit/>
          </a:bodyPr>
          <a:lstStyle/>
          <a:p>
            <a:pPr indent="0" lvl="0" marL="0" rtl="0" algn="ctr">
              <a:spcBef>
                <a:spcPts val="0"/>
              </a:spcBef>
              <a:spcAft>
                <a:spcPts val="0"/>
              </a:spcAft>
              <a:buClr>
                <a:schemeClr val="dk1"/>
              </a:buClr>
              <a:buSzPts val="1100"/>
              <a:buFont typeface="Arial"/>
              <a:buNone/>
            </a:pPr>
            <a:r>
              <a:rPr lang="en"/>
              <a:t>Урок про воду: дбаємо</a:t>
            </a:r>
            <a:endParaRPr/>
          </a:p>
          <a:p>
            <a:pPr indent="0" lvl="0" marL="0" rtl="0" algn="ctr">
              <a:spcBef>
                <a:spcPts val="0"/>
              </a:spcBef>
              <a:spcAft>
                <a:spcPts val="0"/>
              </a:spcAft>
              <a:buSzPts val="1100"/>
              <a:buNone/>
            </a:pPr>
            <a:r>
              <a:rPr lang="en"/>
              <a:t>про себе та природу </a:t>
            </a:r>
            <a:endParaRPr/>
          </a:p>
        </p:txBody>
      </p:sp>
      <p:sp>
        <p:nvSpPr>
          <p:cNvPr id="55" name="Google Shape;55;p1"/>
          <p:cNvSpPr txBox="1"/>
          <p:nvPr>
            <p:ph idx="1" type="subTitle"/>
          </p:nvPr>
        </p:nvSpPr>
        <p:spPr>
          <a:xfrm>
            <a:off x="311700" y="2834125"/>
            <a:ext cx="8520600" cy="792600"/>
          </a:xfrm>
          <a:prstGeom prst="rect">
            <a:avLst/>
          </a:prstGeom>
          <a:noFill/>
          <a:ln>
            <a:noFill/>
          </a:ln>
        </p:spPr>
        <p:txBody>
          <a:bodyPr anchorCtr="0" anchor="t" bIns="91425" lIns="91425" spcFirstLastPara="1" rIns="91425" wrap="square" tIns="91425">
            <a:normAutofit/>
          </a:bodyPr>
          <a:lstStyle/>
          <a:p>
            <a:pPr indent="0" lvl="0" marL="0" rtl="0" algn="ctr">
              <a:lnSpc>
                <a:spcPct val="100000"/>
              </a:lnSpc>
              <a:spcBef>
                <a:spcPts val="0"/>
              </a:spcBef>
              <a:spcAft>
                <a:spcPts val="0"/>
              </a:spcAft>
              <a:buSzPts val="2800"/>
              <a:buNone/>
            </a:pPr>
            <a:r>
              <a:rPr lang="en"/>
              <a:t>Сценарій проведення уроку</a:t>
            </a:r>
            <a:endParaRPr/>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04" name="Shape 104"/>
        <p:cNvGrpSpPr/>
        <p:nvPr/>
      </p:nvGrpSpPr>
      <p:grpSpPr>
        <a:xfrm>
          <a:off x="0" y="0"/>
          <a:ext cx="0" cy="0"/>
          <a:chOff x="0" y="0"/>
          <a:chExt cx="0" cy="0"/>
        </a:xfrm>
      </p:grpSpPr>
      <p:sp>
        <p:nvSpPr>
          <p:cNvPr id="105" name="Google Shape;105;p10"/>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fontScale="90000"/>
          </a:bodyPr>
          <a:lstStyle/>
          <a:p>
            <a:pPr indent="0" lvl="0" marL="0" rtl="0" algn="l">
              <a:lnSpc>
                <a:spcPct val="100000"/>
              </a:lnSpc>
              <a:spcBef>
                <a:spcPts val="0"/>
              </a:spcBef>
              <a:spcAft>
                <a:spcPts val="0"/>
              </a:spcAft>
              <a:buClr>
                <a:schemeClr val="dk1"/>
              </a:buClr>
              <a:buSzPct val="39285"/>
              <a:buFont typeface="Arial"/>
              <a:buNone/>
            </a:pPr>
            <a:r>
              <a:rPr lang="en"/>
              <a:t>Майстер-клас “Чому вода важлива для мене?”  </a:t>
            </a:r>
            <a:endParaRPr/>
          </a:p>
          <a:p>
            <a:pPr indent="0" lvl="0" marL="0" rtl="0" algn="l">
              <a:lnSpc>
                <a:spcPct val="100000"/>
              </a:lnSpc>
              <a:spcBef>
                <a:spcPts val="0"/>
              </a:spcBef>
              <a:spcAft>
                <a:spcPts val="0"/>
              </a:spcAft>
              <a:buClr>
                <a:schemeClr val="dk1"/>
              </a:buClr>
              <a:buSzPct val="39285"/>
              <a:buFont typeface="Arial"/>
              <a:buNone/>
            </a:pPr>
            <a:r>
              <a:t/>
            </a:r>
            <a:endParaRPr/>
          </a:p>
          <a:p>
            <a:pPr indent="0" lvl="0" marL="0" rtl="0" algn="l">
              <a:lnSpc>
                <a:spcPct val="100000"/>
              </a:lnSpc>
              <a:spcBef>
                <a:spcPts val="0"/>
              </a:spcBef>
              <a:spcAft>
                <a:spcPts val="0"/>
              </a:spcAft>
              <a:buSzPct val="111111"/>
              <a:buNone/>
            </a:pPr>
            <a:r>
              <a:t/>
            </a:r>
            <a:endParaRPr/>
          </a:p>
        </p:txBody>
      </p:sp>
      <p:sp>
        <p:nvSpPr>
          <p:cNvPr id="106" name="Google Shape;106;p10"/>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p>
            <a:pPr indent="0" lvl="0" marL="0" rtl="0" algn="l">
              <a:lnSpc>
                <a:spcPct val="115000"/>
              </a:lnSpc>
              <a:spcBef>
                <a:spcPts val="0"/>
              </a:spcBef>
              <a:spcAft>
                <a:spcPts val="0"/>
              </a:spcAft>
              <a:buClr>
                <a:schemeClr val="dk1"/>
              </a:buClr>
              <a:buSzPts val="1100"/>
              <a:buFont typeface="Arial"/>
              <a:buNone/>
            </a:pPr>
            <a:r>
              <a:rPr lang="en">
                <a:highlight>
                  <a:srgbClr val="FFFF00"/>
                </a:highlight>
              </a:rPr>
              <a:t>Слайд 16</a:t>
            </a:r>
            <a:endParaRPr i="1"/>
          </a:p>
          <a:p>
            <a:pPr indent="0" lvl="0" marL="0" rtl="0" algn="l">
              <a:lnSpc>
                <a:spcPct val="115000"/>
              </a:lnSpc>
              <a:spcBef>
                <a:spcPts val="1200"/>
              </a:spcBef>
              <a:spcAft>
                <a:spcPts val="0"/>
              </a:spcAft>
              <a:buClr>
                <a:schemeClr val="dk1"/>
              </a:buClr>
              <a:buSzPts val="1100"/>
              <a:buFont typeface="Arial"/>
              <a:buNone/>
            </a:pPr>
            <a:r>
              <a:rPr i="1" lang="en"/>
              <a:t>Сьогодні ми дізналися багато нового здавалося б про дуже просту і звичну для нас річ - воду. Ми дізналися чому і коли її треба використовувати та як треба берегти.</a:t>
            </a:r>
            <a:endParaRPr i="1"/>
          </a:p>
          <a:p>
            <a:pPr indent="0" lvl="0" marL="0" rtl="0" algn="l">
              <a:lnSpc>
                <a:spcPct val="115000"/>
              </a:lnSpc>
              <a:spcBef>
                <a:spcPts val="1200"/>
              </a:spcBef>
              <a:spcAft>
                <a:spcPts val="1200"/>
              </a:spcAft>
              <a:buClr>
                <a:schemeClr val="dk1"/>
              </a:buClr>
              <a:buSzPts val="1100"/>
              <a:buFont typeface="Arial"/>
              <a:buNone/>
            </a:pPr>
            <a:r>
              <a:rPr i="1" lang="en"/>
              <a:t>Зараз ми з вами кожен намалює малюнок “Чому треба берегти воду. Яке значення має для мене вода”</a:t>
            </a:r>
            <a:endParaRPr/>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110" name="Shape 110"/>
        <p:cNvGrpSpPr/>
        <p:nvPr/>
      </p:nvGrpSpPr>
      <p:grpSpPr>
        <a:xfrm>
          <a:off x="0" y="0"/>
          <a:ext cx="0" cy="0"/>
          <a:chOff x="0" y="0"/>
          <a:chExt cx="0" cy="0"/>
        </a:xfrm>
      </p:grpSpPr>
      <p:sp>
        <p:nvSpPr>
          <p:cNvPr id="111" name="Google Shape;111;p11"/>
          <p:cNvSpPr txBox="1"/>
          <p:nvPr>
            <p:ph type="title"/>
          </p:nvPr>
        </p:nvSpPr>
        <p:spPr>
          <a:xfrm>
            <a:off x="366375" y="398025"/>
            <a:ext cx="8219400" cy="572700"/>
          </a:xfrm>
          <a:prstGeom prst="rect">
            <a:avLst/>
          </a:prstGeom>
          <a:noFill/>
          <a:ln>
            <a:noFill/>
          </a:ln>
        </p:spPr>
        <p:txBody>
          <a:bodyPr anchorCtr="0" anchor="t" bIns="91425" lIns="91425" spcFirstLastPara="1" rIns="91425" wrap="square" tIns="91425">
            <a:normAutofit fontScale="90000"/>
          </a:bodyPr>
          <a:lstStyle/>
          <a:p>
            <a:pPr indent="0" lvl="0" marL="0" rtl="0" algn="l">
              <a:lnSpc>
                <a:spcPct val="100000"/>
              </a:lnSpc>
              <a:spcBef>
                <a:spcPts val="0"/>
              </a:spcBef>
              <a:spcAft>
                <a:spcPts val="0"/>
              </a:spcAft>
              <a:buClr>
                <a:schemeClr val="dk1"/>
              </a:buClr>
              <a:buSzPct val="39285"/>
              <a:buFont typeface="Arial"/>
              <a:buNone/>
            </a:pPr>
            <a:r>
              <a:rPr lang="en"/>
              <a:t>5. Підсумок заняття</a:t>
            </a:r>
            <a:endParaRPr/>
          </a:p>
          <a:p>
            <a:pPr indent="0" lvl="0" marL="0" rtl="0" algn="l">
              <a:lnSpc>
                <a:spcPct val="100000"/>
              </a:lnSpc>
              <a:spcBef>
                <a:spcPts val="0"/>
              </a:spcBef>
              <a:spcAft>
                <a:spcPts val="0"/>
              </a:spcAft>
              <a:buClr>
                <a:schemeClr val="dk1"/>
              </a:buClr>
              <a:buSzPct val="39285"/>
              <a:buFont typeface="Arial"/>
              <a:buNone/>
            </a:pPr>
            <a:r>
              <a:t/>
            </a:r>
            <a:endParaRPr/>
          </a:p>
          <a:p>
            <a:pPr indent="0" lvl="0" marL="0" rtl="0" algn="l">
              <a:lnSpc>
                <a:spcPct val="100000"/>
              </a:lnSpc>
              <a:spcBef>
                <a:spcPts val="0"/>
              </a:spcBef>
              <a:spcAft>
                <a:spcPts val="0"/>
              </a:spcAft>
              <a:buSzPct val="111111"/>
              <a:buNone/>
            </a:pPr>
            <a:r>
              <a:t/>
            </a:r>
            <a:endParaRPr/>
          </a:p>
        </p:txBody>
      </p:sp>
      <p:sp>
        <p:nvSpPr>
          <p:cNvPr id="112" name="Google Shape;112;p1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p>
            <a:pPr indent="0" lvl="0" marL="0" rtl="0" algn="l">
              <a:lnSpc>
                <a:spcPct val="115000"/>
              </a:lnSpc>
              <a:spcBef>
                <a:spcPts val="0"/>
              </a:spcBef>
              <a:spcAft>
                <a:spcPts val="0"/>
              </a:spcAft>
              <a:buSzPts val="1800"/>
              <a:buNone/>
            </a:pPr>
            <a:r>
              <a:rPr lang="en">
                <a:highlight>
                  <a:srgbClr val="FFFF00"/>
                </a:highlight>
              </a:rPr>
              <a:t>Слайд 17</a:t>
            </a:r>
            <a:endParaRPr>
              <a:highlight>
                <a:srgbClr val="FFFF00"/>
              </a:highlight>
            </a:endParaRPr>
          </a:p>
          <a:p>
            <a:pPr indent="0" lvl="0" marL="0" marR="0" rtl="0" algn="l">
              <a:lnSpc>
                <a:spcPct val="115000"/>
              </a:lnSpc>
              <a:spcBef>
                <a:spcPts val="1200"/>
              </a:spcBef>
              <a:spcAft>
                <a:spcPts val="0"/>
              </a:spcAft>
              <a:buSzPts val="1800"/>
              <a:buNone/>
            </a:pPr>
            <a:r>
              <a:rPr i="1" lang="en"/>
              <a:t>Дякую вам за участь, у вас вийшли неймовірно красиві малюнки! Давайте зробимо спільне фото. Обовʼязково розкажіть батькам, що ви дізналися сьогодні нового.</a:t>
            </a:r>
            <a:endParaRPr/>
          </a:p>
          <a:p>
            <a:pPr indent="0" lvl="0" marL="0" rtl="0" algn="l">
              <a:lnSpc>
                <a:spcPct val="115000"/>
              </a:lnSpc>
              <a:spcBef>
                <a:spcPts val="1200"/>
              </a:spcBef>
              <a:spcAft>
                <a:spcPts val="0"/>
              </a:spcAft>
              <a:buSzPts val="1800"/>
              <a:buNone/>
            </a:pPr>
            <a:r>
              <a:rPr lang="en">
                <a:highlight>
                  <a:srgbClr val="FFFF00"/>
                </a:highlight>
              </a:rPr>
              <a:t>Слайд 18</a:t>
            </a:r>
            <a:endParaRPr>
              <a:highlight>
                <a:srgbClr val="FFFF00"/>
              </a:highlight>
            </a:endParaRPr>
          </a:p>
          <a:p>
            <a:pPr indent="0" lvl="0" marL="0" rtl="0" algn="l">
              <a:lnSpc>
                <a:spcPct val="115000"/>
              </a:lnSpc>
              <a:spcBef>
                <a:spcPts val="1200"/>
              </a:spcBef>
              <a:spcAft>
                <a:spcPts val="0"/>
              </a:spcAft>
              <a:buSzPts val="1800"/>
              <a:buNone/>
            </a:pPr>
            <a:r>
              <a:rPr i="1" lang="en"/>
              <a:t>Якщо ви хочете подякувати за майстер-клас і урок, ви можете зателефонувати за номером і залишити відгук.</a:t>
            </a:r>
            <a:endParaRPr>
              <a:highlight>
                <a:srgbClr val="FFFF00"/>
              </a:highlight>
            </a:endParaRPr>
          </a:p>
          <a:p>
            <a:pPr indent="0" lvl="0" marL="0" rtl="0" algn="l">
              <a:lnSpc>
                <a:spcPct val="115000"/>
              </a:lnSpc>
              <a:spcBef>
                <a:spcPts val="1200"/>
              </a:spcBef>
              <a:spcAft>
                <a:spcPts val="1200"/>
              </a:spcAft>
              <a:buSzPts val="1800"/>
              <a:buNone/>
            </a:pPr>
            <a:r>
              <a:t/>
            </a:r>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9" name="Shape 59"/>
        <p:cNvGrpSpPr/>
        <p:nvPr/>
      </p:nvGrpSpPr>
      <p:grpSpPr>
        <a:xfrm>
          <a:off x="0" y="0"/>
          <a:ext cx="0" cy="0"/>
          <a:chOff x="0" y="0"/>
          <a:chExt cx="0" cy="0"/>
        </a:xfrm>
      </p:grpSpPr>
      <p:sp>
        <p:nvSpPr>
          <p:cNvPr id="60" name="Google Shape;60;p2"/>
          <p:cNvSpPr txBox="1"/>
          <p:nvPr>
            <p:ph idx="1" type="body"/>
          </p:nvPr>
        </p:nvSpPr>
        <p:spPr>
          <a:xfrm>
            <a:off x="311700" y="359800"/>
            <a:ext cx="8520600" cy="4519200"/>
          </a:xfrm>
          <a:prstGeom prst="rect">
            <a:avLst/>
          </a:prstGeom>
          <a:noFill/>
          <a:ln>
            <a:noFill/>
          </a:ln>
        </p:spPr>
        <p:txBody>
          <a:bodyPr anchorCtr="0" anchor="t" bIns="91425" lIns="91425" spcFirstLastPara="1" rIns="91425" wrap="square" tIns="91425">
            <a:normAutofit fontScale="70000" lnSpcReduction="20000"/>
          </a:bodyPr>
          <a:lstStyle/>
          <a:p>
            <a:pPr indent="0" lvl="0" marL="0" rtl="0" algn="l">
              <a:lnSpc>
                <a:spcPct val="115000"/>
              </a:lnSpc>
              <a:spcBef>
                <a:spcPts val="0"/>
              </a:spcBef>
              <a:spcAft>
                <a:spcPts val="0"/>
              </a:spcAft>
              <a:buSzPct val="142857"/>
              <a:buNone/>
            </a:pPr>
            <a:r>
              <a:rPr b="1" lang="en"/>
              <a:t>Мета:</a:t>
            </a:r>
            <a:r>
              <a:rPr lang="en"/>
              <a:t> 1) Надати корисні інструменти економії води  2)Сформувати в дітей уявлення про гігієну та чистоту 3) Розказати цікаві факти про воду і надати практичні інструменти як кожна дитина може вже допомогти збереженню водних ресурсів</a:t>
            </a:r>
            <a:endParaRPr/>
          </a:p>
          <a:p>
            <a:pPr indent="0" lvl="0" marL="0" rtl="0" algn="l">
              <a:lnSpc>
                <a:spcPct val="115000"/>
              </a:lnSpc>
              <a:spcBef>
                <a:spcPts val="1200"/>
              </a:spcBef>
              <a:spcAft>
                <a:spcPts val="0"/>
              </a:spcAft>
              <a:buSzPct val="142857"/>
              <a:buNone/>
            </a:pPr>
            <a:r>
              <a:rPr b="1" lang="en"/>
              <a:t>Обладнання:</a:t>
            </a:r>
            <a:r>
              <a:rPr lang="en"/>
              <a:t> </a:t>
            </a:r>
            <a:r>
              <a:rPr lang="en" u="sng"/>
              <a:t>Бажано:</a:t>
            </a:r>
            <a:r>
              <a:rPr lang="en"/>
              <a:t> стіл, стільці для всіх дітей, персональний комп’ютер, презентація, стабільне інтернет-з’єднання, проектор та екран або великий телевізор, аркуші білого паперу для кожного учня, олівці, фарби.</a:t>
            </a:r>
            <a:endParaRPr/>
          </a:p>
          <a:p>
            <a:pPr indent="0" lvl="0" marL="0" rtl="0" algn="l">
              <a:lnSpc>
                <a:spcPct val="115000"/>
              </a:lnSpc>
              <a:spcBef>
                <a:spcPts val="1200"/>
              </a:spcBef>
              <a:spcAft>
                <a:spcPts val="0"/>
              </a:spcAft>
              <a:buClr>
                <a:schemeClr val="dk1"/>
              </a:buClr>
              <a:buSzPct val="61110"/>
              <a:buFont typeface="Arial"/>
              <a:buNone/>
            </a:pPr>
            <a:r>
              <a:rPr lang="en" u="sng"/>
              <a:t>Достатньо:</a:t>
            </a:r>
            <a:r>
              <a:rPr lang="en"/>
              <a:t> стіл, стільці для всіх дітей, персональний комп’ютер, презентація, аркуші білого паперу для кожного учня, олівці, фарби.</a:t>
            </a:r>
            <a:endParaRPr/>
          </a:p>
          <a:p>
            <a:pPr indent="0" lvl="0" marL="0" rtl="0" algn="l">
              <a:lnSpc>
                <a:spcPct val="115000"/>
              </a:lnSpc>
              <a:spcBef>
                <a:spcPts val="1200"/>
              </a:spcBef>
              <a:spcAft>
                <a:spcPts val="0"/>
              </a:spcAft>
              <a:buSzPct val="142857"/>
              <a:buNone/>
            </a:pPr>
            <a:r>
              <a:rPr b="1" lang="en"/>
              <a:t>Підготовка до уроку: </a:t>
            </a:r>
            <a:r>
              <a:rPr lang="en"/>
              <a:t>1) Презентація до уроку 2) Відео 1 (вбудоване на сторінці Х) 3) Аркуш А4 (для кожної дитини) 4) Олівці/фарби </a:t>
            </a:r>
            <a:endParaRPr b="1"/>
          </a:p>
          <a:p>
            <a:pPr indent="0" lvl="0" marL="0" rtl="0" algn="l">
              <a:lnSpc>
                <a:spcPct val="115000"/>
              </a:lnSpc>
              <a:spcBef>
                <a:spcPts val="1200"/>
              </a:spcBef>
              <a:spcAft>
                <a:spcPts val="0"/>
              </a:spcAft>
              <a:buSzPct val="142857"/>
              <a:buNone/>
            </a:pPr>
            <a:r>
              <a:rPr b="1" lang="en"/>
              <a:t>План уроку</a:t>
            </a:r>
            <a:endParaRPr b="1"/>
          </a:p>
          <a:p>
            <a:pPr indent="-308610" lvl="0" marL="457200" rtl="0" algn="l">
              <a:lnSpc>
                <a:spcPct val="100000"/>
              </a:lnSpc>
              <a:spcBef>
                <a:spcPts val="1200"/>
              </a:spcBef>
              <a:spcAft>
                <a:spcPts val="0"/>
              </a:spcAft>
              <a:buClr>
                <a:schemeClr val="dk2"/>
              </a:buClr>
              <a:buSzPct val="100000"/>
              <a:buAutoNum type="arabicPeriod"/>
            </a:pPr>
            <a:r>
              <a:rPr lang="en"/>
              <a:t>Знайомство</a:t>
            </a:r>
            <a:endParaRPr/>
          </a:p>
          <a:p>
            <a:pPr indent="-308610" lvl="0" marL="457200" rtl="0" algn="l">
              <a:lnSpc>
                <a:spcPct val="100000"/>
              </a:lnSpc>
              <a:spcBef>
                <a:spcPts val="0"/>
              </a:spcBef>
              <a:spcAft>
                <a:spcPts val="0"/>
              </a:spcAft>
              <a:buClr>
                <a:schemeClr val="dk2"/>
              </a:buClr>
              <a:buSzPct val="100000"/>
              <a:buAutoNum type="arabicPeriod"/>
            </a:pPr>
            <a:r>
              <a:rPr lang="en"/>
              <a:t>Вступне слово</a:t>
            </a:r>
            <a:endParaRPr/>
          </a:p>
          <a:p>
            <a:pPr indent="0" lvl="0" marL="0" rtl="0" algn="l">
              <a:lnSpc>
                <a:spcPct val="100000"/>
              </a:lnSpc>
              <a:spcBef>
                <a:spcPts val="0"/>
              </a:spcBef>
              <a:spcAft>
                <a:spcPts val="0"/>
              </a:spcAft>
              <a:buClr>
                <a:schemeClr val="dk1"/>
              </a:buClr>
              <a:buSzPct val="61110"/>
              <a:buFont typeface="Arial"/>
              <a:buNone/>
            </a:pPr>
            <a:r>
              <a:rPr lang="en"/>
              <a:t>Чому ми говоримо про воду?</a:t>
            </a:r>
            <a:endParaRPr/>
          </a:p>
          <a:p>
            <a:pPr indent="-308610" lvl="0" marL="457200" rtl="0" algn="l">
              <a:lnSpc>
                <a:spcPct val="100000"/>
              </a:lnSpc>
              <a:spcBef>
                <a:spcPts val="0"/>
              </a:spcBef>
              <a:spcAft>
                <a:spcPts val="0"/>
              </a:spcAft>
              <a:buClr>
                <a:schemeClr val="dk2"/>
              </a:buClr>
              <a:buSzPct val="100000"/>
              <a:buAutoNum type="arabicPeriod"/>
            </a:pPr>
            <a:r>
              <a:rPr lang="en"/>
              <a:t>Гігієна та чистота</a:t>
            </a:r>
            <a:endParaRPr/>
          </a:p>
          <a:p>
            <a:pPr indent="0" lvl="0" marL="0" rtl="0" algn="l">
              <a:lnSpc>
                <a:spcPct val="100000"/>
              </a:lnSpc>
              <a:spcBef>
                <a:spcPts val="0"/>
              </a:spcBef>
              <a:spcAft>
                <a:spcPts val="0"/>
              </a:spcAft>
              <a:buClr>
                <a:schemeClr val="dk1"/>
              </a:buClr>
              <a:buSzPct val="61110"/>
              <a:buFont typeface="Arial"/>
              <a:buNone/>
            </a:pPr>
            <a:r>
              <a:rPr lang="en"/>
              <a:t>Відео Рятувальники чистоти (чому треба мити руки)</a:t>
            </a:r>
            <a:endParaRPr/>
          </a:p>
          <a:p>
            <a:pPr indent="0" lvl="0" marL="0" rtl="0" algn="l">
              <a:lnSpc>
                <a:spcPct val="100000"/>
              </a:lnSpc>
              <a:spcBef>
                <a:spcPts val="0"/>
              </a:spcBef>
              <a:spcAft>
                <a:spcPts val="0"/>
              </a:spcAft>
              <a:buClr>
                <a:schemeClr val="dk1"/>
              </a:buClr>
              <a:buSzPct val="61110"/>
              <a:buFont typeface="Arial"/>
              <a:buNone/>
            </a:pPr>
            <a:r>
              <a:rPr lang="en"/>
              <a:t>Гра-тест “Коли треба мити руки”</a:t>
            </a:r>
            <a:endParaRPr/>
          </a:p>
          <a:p>
            <a:pPr indent="-308610" lvl="0" marL="457200" rtl="0" algn="l">
              <a:lnSpc>
                <a:spcPct val="100000"/>
              </a:lnSpc>
              <a:spcBef>
                <a:spcPts val="0"/>
              </a:spcBef>
              <a:spcAft>
                <a:spcPts val="0"/>
              </a:spcAft>
              <a:buClr>
                <a:schemeClr val="dk2"/>
              </a:buClr>
              <a:buSzPct val="100000"/>
              <a:buAutoNum type="arabicPeriod"/>
            </a:pPr>
            <a:r>
              <a:rPr lang="en"/>
              <a:t>Цікаві факти про воду</a:t>
            </a:r>
            <a:endParaRPr/>
          </a:p>
          <a:p>
            <a:pPr indent="0" lvl="0" marL="0" rtl="0" algn="l">
              <a:lnSpc>
                <a:spcPct val="100000"/>
              </a:lnSpc>
              <a:spcBef>
                <a:spcPts val="0"/>
              </a:spcBef>
              <a:spcAft>
                <a:spcPts val="0"/>
              </a:spcAft>
              <a:buClr>
                <a:schemeClr val="dk1"/>
              </a:buClr>
              <a:buSzPct val="61110"/>
              <a:buFont typeface="Arial"/>
              <a:buNone/>
            </a:pPr>
            <a:r>
              <a:rPr lang="en"/>
              <a:t>Як я можу економити воду та зберегти ресурси?</a:t>
            </a:r>
            <a:endParaRPr/>
          </a:p>
          <a:p>
            <a:pPr indent="0" lvl="0" marL="0" rtl="0" algn="l">
              <a:lnSpc>
                <a:spcPct val="100000"/>
              </a:lnSpc>
              <a:spcBef>
                <a:spcPts val="0"/>
              </a:spcBef>
              <a:spcAft>
                <a:spcPts val="0"/>
              </a:spcAft>
              <a:buClr>
                <a:schemeClr val="dk1"/>
              </a:buClr>
              <a:buSzPct val="61110"/>
              <a:buFont typeface="Arial"/>
              <a:buNone/>
            </a:pPr>
            <a:r>
              <a:rPr lang="en"/>
              <a:t>Майстер-клас “Чому вода важлива для мене?”  </a:t>
            </a:r>
            <a:endParaRPr/>
          </a:p>
          <a:p>
            <a:pPr indent="-308610" lvl="0" marL="457200" rtl="0" algn="l">
              <a:lnSpc>
                <a:spcPct val="100000"/>
              </a:lnSpc>
              <a:spcBef>
                <a:spcPts val="0"/>
              </a:spcBef>
              <a:spcAft>
                <a:spcPts val="0"/>
              </a:spcAft>
              <a:buClr>
                <a:schemeClr val="dk2"/>
              </a:buClr>
              <a:buSzPct val="100000"/>
              <a:buAutoNum type="arabicPeriod"/>
            </a:pPr>
            <a:r>
              <a:rPr lang="en"/>
              <a:t>Підсумок заняття</a:t>
            </a:r>
            <a:endParaRPr b="1"/>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4" name="Shape 64"/>
        <p:cNvGrpSpPr/>
        <p:nvPr/>
      </p:nvGrpSpPr>
      <p:grpSpPr>
        <a:xfrm>
          <a:off x="0" y="0"/>
          <a:ext cx="0" cy="0"/>
          <a:chOff x="0" y="0"/>
          <a:chExt cx="0" cy="0"/>
        </a:xfrm>
      </p:grpSpPr>
      <p:sp>
        <p:nvSpPr>
          <p:cNvPr id="65" name="Google Shape;65;p3"/>
          <p:cNvSpPr txBox="1"/>
          <p:nvPr>
            <p:ph type="title"/>
          </p:nvPr>
        </p:nvSpPr>
        <p:spPr>
          <a:xfrm>
            <a:off x="311700" y="457350"/>
            <a:ext cx="8520600" cy="572700"/>
          </a:xfrm>
          <a:prstGeom prst="rect">
            <a:avLst/>
          </a:prstGeom>
          <a:noFill/>
          <a:ln>
            <a:noFill/>
          </a:ln>
        </p:spPr>
        <p:txBody>
          <a:bodyPr anchorCtr="0" anchor="t" bIns="91425" lIns="91425" spcFirstLastPara="1" rIns="91425" wrap="square" tIns="91425">
            <a:normAutofit fontScale="90000"/>
          </a:bodyPr>
          <a:lstStyle/>
          <a:p>
            <a:pPr indent="-388620" lvl="0" marL="457200" rtl="0" algn="l">
              <a:lnSpc>
                <a:spcPct val="100000"/>
              </a:lnSpc>
              <a:spcBef>
                <a:spcPts val="0"/>
              </a:spcBef>
              <a:spcAft>
                <a:spcPts val="0"/>
              </a:spcAft>
              <a:buSzPct val="100000"/>
              <a:buAutoNum type="arabicPeriod"/>
            </a:pPr>
            <a:r>
              <a:rPr lang="en"/>
              <a:t>Знайомство</a:t>
            </a:r>
            <a:endParaRPr/>
          </a:p>
        </p:txBody>
      </p:sp>
      <p:sp>
        <p:nvSpPr>
          <p:cNvPr id="66" name="Google Shape;66;p3"/>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lnSpcReduction="10000"/>
          </a:bodyPr>
          <a:lstStyle/>
          <a:p>
            <a:pPr indent="0" lvl="0" marL="0" rtl="0" algn="l">
              <a:lnSpc>
                <a:spcPct val="115000"/>
              </a:lnSpc>
              <a:spcBef>
                <a:spcPts val="0"/>
              </a:spcBef>
              <a:spcAft>
                <a:spcPts val="0"/>
              </a:spcAft>
              <a:buSzPts val="1800"/>
              <a:buNone/>
            </a:pPr>
            <a:r>
              <a:rPr b="1" lang="en">
                <a:highlight>
                  <a:srgbClr val="FFFF00"/>
                </a:highlight>
              </a:rPr>
              <a:t>Слайд 2</a:t>
            </a:r>
            <a:endParaRPr b="1">
              <a:highlight>
                <a:srgbClr val="FFFF00"/>
              </a:highlight>
            </a:endParaRPr>
          </a:p>
          <a:p>
            <a:pPr indent="0" lvl="0" marL="0" rtl="0" algn="l">
              <a:lnSpc>
                <a:spcPct val="115000"/>
              </a:lnSpc>
              <a:spcBef>
                <a:spcPts val="1200"/>
              </a:spcBef>
              <a:spcAft>
                <a:spcPts val="0"/>
              </a:spcAft>
              <a:buSzPts val="1800"/>
              <a:buNone/>
            </a:pPr>
            <a:r>
              <a:rPr i="1" lang="en"/>
              <a:t>Добрий день, діти! Мене звати…</a:t>
            </a:r>
            <a:endParaRPr i="1"/>
          </a:p>
          <a:p>
            <a:pPr indent="0" lvl="0" marL="0" rtl="0" algn="l">
              <a:lnSpc>
                <a:spcPct val="115000"/>
              </a:lnSpc>
              <a:spcBef>
                <a:spcPts val="1200"/>
              </a:spcBef>
              <a:spcAft>
                <a:spcPts val="0"/>
              </a:spcAft>
              <a:buSzPts val="1800"/>
              <a:buNone/>
            </a:pPr>
            <a:r>
              <a:rPr i="1" lang="en"/>
              <a:t>Сьогодні ми поговоримо з вами про те, чим ми користуємось кожен день - про воду. Водичка важлива частина нашого життя, коли її немає ми одразу відчуваємо себе неприємно. Сьогодні ви дізнаєтеся багато цікавих фактів про воду та навчимося її цінувати та ефективно використовувати. Також сьогодні ми пограємо в ігри і будемо малювати!  </a:t>
            </a:r>
            <a:endParaRPr i="1"/>
          </a:p>
          <a:p>
            <a:pPr indent="0" lvl="0" marL="0" rtl="0" algn="l">
              <a:lnSpc>
                <a:spcPct val="115000"/>
              </a:lnSpc>
              <a:spcBef>
                <a:spcPts val="1200"/>
              </a:spcBef>
              <a:spcAft>
                <a:spcPts val="1200"/>
              </a:spcAft>
              <a:buSzPts val="1800"/>
              <a:buNone/>
            </a:pPr>
            <a:r>
              <a:rPr i="1" lang="en" u="sng"/>
              <a:t>Давайте познайомимось? Назвіть, будь ласка, своє імʼя і скажіть що ви любите пити.</a:t>
            </a:r>
            <a:endParaRPr i="1" u="sng"/>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0" name="Shape 70"/>
        <p:cNvGrpSpPr/>
        <p:nvPr/>
      </p:nvGrpSpPr>
      <p:grpSpPr>
        <a:xfrm>
          <a:off x="0" y="0"/>
          <a:ext cx="0" cy="0"/>
          <a:chOff x="0" y="0"/>
          <a:chExt cx="0" cy="0"/>
        </a:xfrm>
      </p:grpSpPr>
      <p:sp>
        <p:nvSpPr>
          <p:cNvPr id="71" name="Google Shape;71;p4"/>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fontScale="90000"/>
          </a:bodyPr>
          <a:lstStyle/>
          <a:p>
            <a:pPr indent="0" lvl="0" marL="0" rtl="0" algn="l">
              <a:lnSpc>
                <a:spcPct val="100000"/>
              </a:lnSpc>
              <a:spcBef>
                <a:spcPts val="0"/>
              </a:spcBef>
              <a:spcAft>
                <a:spcPts val="0"/>
              </a:spcAft>
              <a:buSzPct val="111111"/>
              <a:buNone/>
            </a:pPr>
            <a:r>
              <a:rPr lang="en"/>
              <a:t>2. Вступне слово</a:t>
            </a:r>
            <a:endParaRPr/>
          </a:p>
        </p:txBody>
      </p:sp>
      <p:sp>
        <p:nvSpPr>
          <p:cNvPr id="72" name="Google Shape;72;p4"/>
          <p:cNvSpPr txBox="1"/>
          <p:nvPr>
            <p:ph idx="1" type="body"/>
          </p:nvPr>
        </p:nvSpPr>
        <p:spPr>
          <a:xfrm>
            <a:off x="311700" y="1152475"/>
            <a:ext cx="8520600" cy="3549600"/>
          </a:xfrm>
          <a:prstGeom prst="rect">
            <a:avLst/>
          </a:prstGeom>
          <a:noFill/>
          <a:ln>
            <a:noFill/>
          </a:ln>
        </p:spPr>
        <p:txBody>
          <a:bodyPr anchorCtr="0" anchor="t" bIns="91425" lIns="91425" spcFirstLastPara="1" rIns="91425" wrap="square" tIns="91425">
            <a:normAutofit fontScale="92500" lnSpcReduction="20000"/>
          </a:bodyPr>
          <a:lstStyle/>
          <a:p>
            <a:pPr indent="0" lvl="0" marL="0" rtl="0" algn="l">
              <a:lnSpc>
                <a:spcPct val="100000"/>
              </a:lnSpc>
              <a:spcBef>
                <a:spcPts val="0"/>
              </a:spcBef>
              <a:spcAft>
                <a:spcPts val="0"/>
              </a:spcAft>
              <a:buSzPct val="108108"/>
              <a:buNone/>
            </a:pPr>
            <a:r>
              <a:rPr b="1" lang="en">
                <a:highlight>
                  <a:srgbClr val="FFFF00"/>
                </a:highlight>
              </a:rPr>
              <a:t>Слайд 3.</a:t>
            </a:r>
            <a:r>
              <a:rPr b="1" lang="en"/>
              <a:t> Чому ми говоримо про воду?</a:t>
            </a:r>
            <a:endParaRPr b="1"/>
          </a:p>
          <a:p>
            <a:pPr indent="0" lvl="0" marL="0" rtl="0" algn="l">
              <a:lnSpc>
                <a:spcPct val="100000"/>
              </a:lnSpc>
              <a:spcBef>
                <a:spcPts val="0"/>
              </a:spcBef>
              <a:spcAft>
                <a:spcPts val="0"/>
              </a:spcAft>
              <a:buSzPct val="108108"/>
              <a:buNone/>
            </a:pPr>
            <a:r>
              <a:t/>
            </a:r>
            <a:endParaRPr b="1"/>
          </a:p>
          <a:p>
            <a:pPr indent="0" lvl="0" marL="0" rtl="0" algn="l">
              <a:lnSpc>
                <a:spcPct val="100000"/>
              </a:lnSpc>
              <a:spcBef>
                <a:spcPts val="0"/>
              </a:spcBef>
              <a:spcAft>
                <a:spcPts val="0"/>
              </a:spcAft>
              <a:buSzPct val="108108"/>
              <a:buNone/>
            </a:pPr>
            <a:r>
              <a:rPr b="1" i="1" lang="en"/>
              <a:t>Вода - джерело життя: </a:t>
            </a:r>
            <a:r>
              <a:rPr i="1" lang="en"/>
              <a:t>Вода є необхідною для всіх живих істот. Вона забезпечує нам питну воду, яку ми п'ємо, і допомагає рослинам рости. Безпечна питна вода є важливою для нашого здоров’я.</a:t>
            </a:r>
            <a:endParaRPr i="1"/>
          </a:p>
          <a:p>
            <a:pPr indent="0" lvl="0" marL="0" rtl="0" algn="l">
              <a:lnSpc>
                <a:spcPct val="100000"/>
              </a:lnSpc>
              <a:spcBef>
                <a:spcPts val="0"/>
              </a:spcBef>
              <a:spcAft>
                <a:spcPts val="0"/>
              </a:spcAft>
              <a:buSzPct val="108108"/>
              <a:buNone/>
            </a:pPr>
            <a:r>
              <a:t/>
            </a:r>
            <a:endParaRPr b="1" i="1"/>
          </a:p>
          <a:p>
            <a:pPr indent="0" lvl="0" marL="0" rtl="0" algn="l">
              <a:lnSpc>
                <a:spcPct val="100000"/>
              </a:lnSpc>
              <a:spcBef>
                <a:spcPts val="0"/>
              </a:spcBef>
              <a:spcAft>
                <a:spcPts val="0"/>
              </a:spcAft>
              <a:buSzPct val="108108"/>
              <a:buNone/>
            </a:pPr>
            <a:r>
              <a:rPr b="1" i="1" lang="en"/>
              <a:t>Збереження води: </a:t>
            </a:r>
            <a:r>
              <a:rPr i="1" lang="en"/>
              <a:t>Говорячи про воду, ми навчаємося, як її зберігати і ефективно використовувати. Важливо пам'ятати, що вода - це обмежений ресурс, тому ми повинні берегти її.</a:t>
            </a:r>
            <a:endParaRPr i="1"/>
          </a:p>
          <a:p>
            <a:pPr indent="0" lvl="0" marL="0" rtl="0" algn="l">
              <a:lnSpc>
                <a:spcPct val="100000"/>
              </a:lnSpc>
              <a:spcBef>
                <a:spcPts val="0"/>
              </a:spcBef>
              <a:spcAft>
                <a:spcPts val="0"/>
              </a:spcAft>
              <a:buSzPct val="108108"/>
              <a:buNone/>
            </a:pPr>
            <a:r>
              <a:t/>
            </a:r>
            <a:endParaRPr b="1" i="1"/>
          </a:p>
          <a:p>
            <a:pPr indent="0" lvl="0" marL="0" rtl="0" algn="l">
              <a:lnSpc>
                <a:spcPct val="100000"/>
              </a:lnSpc>
              <a:spcBef>
                <a:spcPts val="0"/>
              </a:spcBef>
              <a:spcAft>
                <a:spcPts val="0"/>
              </a:spcAft>
              <a:buSzPct val="108108"/>
              <a:buNone/>
            </a:pPr>
            <a:r>
              <a:rPr b="1" i="1" lang="en"/>
              <a:t>Вода в природі:</a:t>
            </a:r>
            <a:r>
              <a:rPr i="1" lang="en"/>
              <a:t> Вода - це частина природи, і вона впливає на різноманітні природні явища, такі як дощі, озера та річки. </a:t>
            </a:r>
            <a:endParaRPr i="1"/>
          </a:p>
          <a:p>
            <a:pPr indent="0" lvl="0" marL="0" rtl="0" algn="l">
              <a:lnSpc>
                <a:spcPct val="100000"/>
              </a:lnSpc>
              <a:spcBef>
                <a:spcPts val="0"/>
              </a:spcBef>
              <a:spcAft>
                <a:spcPts val="0"/>
              </a:spcAft>
              <a:buSzPct val="108108"/>
              <a:buNone/>
            </a:pPr>
            <a:r>
              <a:t/>
            </a:r>
            <a:endParaRPr i="1"/>
          </a:p>
          <a:p>
            <a:pPr indent="0" lvl="0" marL="0" rtl="0" algn="l">
              <a:lnSpc>
                <a:spcPct val="100000"/>
              </a:lnSpc>
              <a:spcBef>
                <a:spcPts val="0"/>
              </a:spcBef>
              <a:spcAft>
                <a:spcPts val="0"/>
              </a:spcAft>
              <a:buSzPct val="108108"/>
              <a:buNone/>
            </a:pPr>
            <a:r>
              <a:rPr b="1" i="1" lang="en"/>
              <a:t>Вода і ми: </a:t>
            </a:r>
            <a:r>
              <a:rPr i="1" lang="en"/>
              <a:t>Ми майже на половину складаємось із води, а новонароджені малюки, якими ми всі колись були на ще більше. А кавун, який мабуть ви всі любите, майже повністю - вода.</a:t>
            </a:r>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6" name="Shape 76"/>
        <p:cNvGrpSpPr/>
        <p:nvPr/>
      </p:nvGrpSpPr>
      <p:grpSpPr>
        <a:xfrm>
          <a:off x="0" y="0"/>
          <a:ext cx="0" cy="0"/>
          <a:chOff x="0" y="0"/>
          <a:chExt cx="0" cy="0"/>
        </a:xfrm>
      </p:grpSpPr>
      <p:sp>
        <p:nvSpPr>
          <p:cNvPr id="77" name="Google Shape;77;p5"/>
          <p:cNvSpPr txBox="1"/>
          <p:nvPr>
            <p:ph type="title"/>
          </p:nvPr>
        </p:nvSpPr>
        <p:spPr>
          <a:xfrm>
            <a:off x="325675" y="451025"/>
            <a:ext cx="8520600" cy="572700"/>
          </a:xfrm>
          <a:prstGeom prst="rect">
            <a:avLst/>
          </a:prstGeom>
          <a:noFill/>
          <a:ln>
            <a:noFill/>
          </a:ln>
        </p:spPr>
        <p:txBody>
          <a:bodyPr anchorCtr="0" anchor="t" bIns="91425" lIns="91425" spcFirstLastPara="1" rIns="91425" wrap="square" tIns="91425">
            <a:normAutofit fontScale="90000"/>
          </a:bodyPr>
          <a:lstStyle/>
          <a:p>
            <a:pPr indent="0" lvl="0" marL="0" rtl="0" algn="l">
              <a:lnSpc>
                <a:spcPct val="100000"/>
              </a:lnSpc>
              <a:spcBef>
                <a:spcPts val="0"/>
              </a:spcBef>
              <a:spcAft>
                <a:spcPts val="0"/>
              </a:spcAft>
              <a:buSzPct val="111111"/>
              <a:buNone/>
            </a:pPr>
            <a:r>
              <a:rPr lang="en"/>
              <a:t>3. Гігієна та чистота</a:t>
            </a:r>
            <a:endParaRPr/>
          </a:p>
          <a:p>
            <a:pPr indent="0" lvl="0" marL="0" rtl="0" algn="l">
              <a:lnSpc>
                <a:spcPct val="100000"/>
              </a:lnSpc>
              <a:spcBef>
                <a:spcPts val="0"/>
              </a:spcBef>
              <a:spcAft>
                <a:spcPts val="0"/>
              </a:spcAft>
              <a:buClr>
                <a:schemeClr val="dk1"/>
              </a:buClr>
              <a:buSzPct val="39285"/>
              <a:buFont typeface="Arial"/>
              <a:buNone/>
            </a:pPr>
            <a:r>
              <a:t/>
            </a:r>
            <a:endParaRPr/>
          </a:p>
          <a:p>
            <a:pPr indent="0" lvl="0" marL="0" rtl="0" algn="l">
              <a:lnSpc>
                <a:spcPct val="100000"/>
              </a:lnSpc>
              <a:spcBef>
                <a:spcPts val="0"/>
              </a:spcBef>
              <a:spcAft>
                <a:spcPts val="0"/>
              </a:spcAft>
              <a:buSzPct val="111111"/>
              <a:buNone/>
            </a:pPr>
            <a:r>
              <a:t/>
            </a:r>
            <a:endParaRPr/>
          </a:p>
        </p:txBody>
      </p:sp>
      <p:sp>
        <p:nvSpPr>
          <p:cNvPr id="78" name="Google Shape;78;p5"/>
          <p:cNvSpPr txBox="1"/>
          <p:nvPr>
            <p:ph idx="1" type="body"/>
          </p:nvPr>
        </p:nvSpPr>
        <p:spPr>
          <a:xfrm>
            <a:off x="311700" y="1152475"/>
            <a:ext cx="8520600" cy="3756600"/>
          </a:xfrm>
          <a:prstGeom prst="rect">
            <a:avLst/>
          </a:prstGeom>
          <a:noFill/>
          <a:ln>
            <a:noFill/>
          </a:ln>
        </p:spPr>
        <p:txBody>
          <a:bodyPr anchorCtr="0" anchor="t" bIns="91425" lIns="91425" spcFirstLastPara="1" rIns="91425" wrap="square" tIns="91425">
            <a:normAutofit fontScale="55000" lnSpcReduction="20000"/>
          </a:bodyPr>
          <a:lstStyle/>
          <a:p>
            <a:pPr indent="0" lvl="0" marL="0" rtl="0" algn="l">
              <a:lnSpc>
                <a:spcPct val="115000"/>
              </a:lnSpc>
              <a:spcBef>
                <a:spcPts val="0"/>
              </a:spcBef>
              <a:spcAft>
                <a:spcPts val="0"/>
              </a:spcAft>
              <a:buSzPct val="181818"/>
              <a:buNone/>
            </a:pPr>
            <a:r>
              <a:rPr b="1" lang="en">
                <a:highlight>
                  <a:srgbClr val="FFFF00"/>
                </a:highlight>
              </a:rPr>
              <a:t>Слайд 4</a:t>
            </a:r>
            <a:endParaRPr b="1">
              <a:highlight>
                <a:srgbClr val="FFFF00"/>
              </a:highlight>
            </a:endParaRPr>
          </a:p>
          <a:p>
            <a:pPr indent="0" lvl="0" marL="0" rtl="0" algn="l">
              <a:lnSpc>
                <a:spcPct val="115000"/>
              </a:lnSpc>
              <a:spcBef>
                <a:spcPts val="1200"/>
              </a:spcBef>
              <a:spcAft>
                <a:spcPts val="0"/>
              </a:spcAft>
              <a:buSzPct val="181818"/>
              <a:buNone/>
            </a:pPr>
            <a:r>
              <a:rPr i="1" lang="en"/>
              <a:t>Давайте подивимось на Котика із Планети Миття Рук. Там він бореться з найагресивнішими мікробами, які оселяються на руках після прогулянки, гри у м’яч, відвідування туалету або брудної роботи. В пісні Котик розповість коли і навіщо слід обов’язково мити ручки. </a:t>
            </a:r>
            <a:endParaRPr i="1"/>
          </a:p>
          <a:p>
            <a:pPr indent="0" lvl="0" marL="0" rtl="0" algn="l">
              <a:lnSpc>
                <a:spcPct val="115000"/>
              </a:lnSpc>
              <a:spcBef>
                <a:spcPts val="1200"/>
              </a:spcBef>
              <a:spcAft>
                <a:spcPts val="0"/>
              </a:spcAft>
              <a:buSzPct val="181818"/>
              <a:buNone/>
            </a:pPr>
            <a:r>
              <a:rPr i="1" lang="en"/>
              <a:t>Після відео:</a:t>
            </a:r>
            <a:endParaRPr i="1"/>
          </a:p>
          <a:p>
            <a:pPr indent="0" lvl="0" marL="0" rtl="0" algn="l">
              <a:lnSpc>
                <a:spcPct val="115000"/>
              </a:lnSpc>
              <a:spcBef>
                <a:spcPts val="1200"/>
              </a:spcBef>
              <a:spcAft>
                <a:spcPts val="1200"/>
              </a:spcAft>
              <a:buSzPct val="181818"/>
              <a:buNone/>
            </a:pPr>
            <a:r>
              <a:rPr i="1" lang="en"/>
              <a:t>Тільки що ми подивилися на Котика з Планети миття рук. Тут усі живуть дружно та старанно виконують правила особистої гігієни. Проте й на цю планету напали небезпечні мікроби — злючки-бруднючки. Так сталося, що під час товариського матчу з волейболу між мешканцями всієї галактики хтось із гравців не дотримувався правил гігієни: не мив руки після тренувань, перед їжею і навіть після відвідування туалету. Так підступні злючки-бруднючки потрапили на м’яч, яким грали всі учасники. Коли гра скінчилася і команди повернулися на свої планети, з’ясувалося, що вся команда Планети миття рук захворіла. На жаль, інші команди не знали, що мікроби невидимі і від цього ще небезпечніші. А місцеві мешканці забули пояснити гостям, що небезпека від мікробів є завжди. І що надзвичайно важливо с</a:t>
            </a:r>
            <a:r>
              <a:rPr b="1" i="1" lang="en"/>
              <a:t>таранно мити руки з милом після туалету, прогулянки надворі, після брудної роботи чи уроків фізкультури та праці, а також щоразу перед їжею. Найкраще, якщо ти миєш руки під теплою проточною водою з крану. Якщо ж такої змоги немає, треба використати кухоль або набрати воду з колодязя в якусь посудину — а після миття рук вилити воду й ретельно вимити посудину. Так ти не залишиш мікробам жодного шансу потрапити до твого організму. Ти вже знаєш, що миття рук без мила не захищає тебе в повній мірі. А тепер запам’ятай, що треба ретельно мити не тільки долоні, пальці та проміжки між ними, а й нігті та зап’ястки. </a:t>
            </a:r>
            <a:r>
              <a:rPr i="1" lang="en"/>
              <a:t>Адже під нігтями можуть ховатися найнебезпечніші мікроби, а зап’ястки найчастіше відкриті, й мікробам дуже легко на них потрапити. Тож миючи руки, не забувай про нігті та зап’ястки. Як я сказав, мешканці Планети постраждали від злючок-бруднючок, тому що не розповіли своїм гостям про миття рук. Та повинні ж існувати інші способи очищення рук, правда? Звісно, що так, і ти, як майбутній Рятівник чистоти, маєш знати про них і за потреби використовувати. Тож у випадках, коли немає доступу до чистої або очищеної води, згадай про дезінфікуючий спрей для рук або вологі серветки. </a:t>
            </a:r>
            <a:endParaRPr i="1"/>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2" name="Shape 82"/>
        <p:cNvGrpSpPr/>
        <p:nvPr/>
      </p:nvGrpSpPr>
      <p:grpSpPr>
        <a:xfrm>
          <a:off x="0" y="0"/>
          <a:ext cx="0" cy="0"/>
          <a:chOff x="0" y="0"/>
          <a:chExt cx="0" cy="0"/>
        </a:xfrm>
      </p:grpSpPr>
      <p:sp>
        <p:nvSpPr>
          <p:cNvPr id="83" name="Google Shape;83;p6"/>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lnSpcReduction="20000"/>
          </a:bodyPr>
          <a:lstStyle/>
          <a:p>
            <a:pPr indent="0" lvl="0" marL="0" rtl="0" algn="l">
              <a:lnSpc>
                <a:spcPct val="115000"/>
              </a:lnSpc>
              <a:spcBef>
                <a:spcPts val="0"/>
              </a:spcBef>
              <a:spcAft>
                <a:spcPts val="0"/>
              </a:spcAft>
              <a:buSzPts val="1800"/>
              <a:buNone/>
            </a:pPr>
            <a:r>
              <a:rPr lang="en">
                <a:highlight>
                  <a:srgbClr val="FFFF00"/>
                </a:highlight>
              </a:rPr>
              <a:t>Слайд 5.</a:t>
            </a:r>
            <a:endParaRPr>
              <a:highlight>
                <a:srgbClr val="FFFF00"/>
              </a:highlight>
            </a:endParaRPr>
          </a:p>
          <a:p>
            <a:pPr indent="0" lvl="0" marL="0" rtl="0" algn="l">
              <a:lnSpc>
                <a:spcPct val="115000"/>
              </a:lnSpc>
              <a:spcBef>
                <a:spcPts val="1200"/>
              </a:spcBef>
              <a:spcAft>
                <a:spcPts val="0"/>
              </a:spcAft>
              <a:buSzPts val="1800"/>
              <a:buNone/>
            </a:pPr>
            <a:r>
              <a:rPr lang="en"/>
              <a:t>Давайте разом з вами пошукаємо правильні відповіді на питання, як нам залишатися чистими і здоровими?</a:t>
            </a:r>
            <a:endParaRPr/>
          </a:p>
          <a:p>
            <a:pPr indent="0" lvl="0" marL="0" rtl="0" algn="l">
              <a:lnSpc>
                <a:spcPct val="115000"/>
              </a:lnSpc>
              <a:spcBef>
                <a:spcPts val="1200"/>
              </a:spcBef>
              <a:spcAft>
                <a:spcPts val="0"/>
              </a:spcAft>
              <a:buSzPts val="1800"/>
              <a:buNone/>
            </a:pPr>
            <a:r>
              <a:rPr lang="en"/>
              <a:t>На слайді:</a:t>
            </a:r>
            <a:endParaRPr/>
          </a:p>
          <a:p>
            <a:pPr indent="0" lvl="0" marL="0" marR="101600" rtl="0" algn="l">
              <a:lnSpc>
                <a:spcPct val="100000"/>
              </a:lnSpc>
              <a:spcBef>
                <a:spcPts val="1200"/>
              </a:spcBef>
              <a:spcAft>
                <a:spcPts val="0"/>
              </a:spcAft>
              <a:buSzPts val="1800"/>
              <a:buNone/>
            </a:pPr>
            <a:r>
              <a:rPr i="1" lang="en" sz="2200">
                <a:solidFill>
                  <a:srgbClr val="343434"/>
                </a:solidFill>
                <a:highlight>
                  <a:srgbClr val="FFFFFF"/>
                </a:highlight>
              </a:rPr>
              <a:t>1. </a:t>
            </a:r>
            <a:r>
              <a:rPr lang="en" sz="2200">
                <a:solidFill>
                  <a:srgbClr val="343434"/>
                </a:solidFill>
                <a:highlight>
                  <a:srgbClr val="FFFFFF"/>
                </a:highlight>
              </a:rPr>
              <a:t>Мікроби між пальчиками, під нігтями та на зап'ястях найбільше бояться? Відповідь: мила</a:t>
            </a:r>
            <a:endParaRPr i="1" sz="2200">
              <a:solidFill>
                <a:srgbClr val="343434"/>
              </a:solidFill>
              <a:highlight>
                <a:srgbClr val="FFFFFF"/>
              </a:highlight>
            </a:endParaRPr>
          </a:p>
          <a:p>
            <a:pPr indent="0" lvl="0" marL="0" marR="101600" rtl="0" algn="l">
              <a:lnSpc>
                <a:spcPct val="100000"/>
              </a:lnSpc>
              <a:spcBef>
                <a:spcPts val="4500"/>
              </a:spcBef>
              <a:spcAft>
                <a:spcPts val="4500"/>
              </a:spcAft>
              <a:buSzPts val="1800"/>
              <a:buNone/>
            </a:pPr>
            <a:r>
              <a:rPr i="1" lang="en" sz="2200" u="sng">
                <a:solidFill>
                  <a:srgbClr val="343434"/>
                </a:solidFill>
                <a:highlight>
                  <a:srgbClr val="FFFF00"/>
                </a:highlight>
              </a:rPr>
              <a:t>Зелений кружечок, який обведе правильну відповідь, зʼявиться по кліку “наступний слайд”</a:t>
            </a:r>
            <a:endParaRPr/>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7" name="Shape 87"/>
        <p:cNvGrpSpPr/>
        <p:nvPr/>
      </p:nvGrpSpPr>
      <p:grpSpPr>
        <a:xfrm>
          <a:off x="0" y="0"/>
          <a:ext cx="0" cy="0"/>
          <a:chOff x="0" y="0"/>
          <a:chExt cx="0" cy="0"/>
        </a:xfrm>
      </p:grpSpPr>
      <p:sp>
        <p:nvSpPr>
          <p:cNvPr id="88" name="Google Shape;88;p7"/>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fontScale="90000"/>
          </a:bodyPr>
          <a:lstStyle/>
          <a:p>
            <a:pPr indent="0" lvl="0" marL="0" rtl="0" algn="l">
              <a:lnSpc>
                <a:spcPct val="100000"/>
              </a:lnSpc>
              <a:spcBef>
                <a:spcPts val="0"/>
              </a:spcBef>
              <a:spcAft>
                <a:spcPts val="0"/>
              </a:spcAft>
              <a:buSzPct val="111111"/>
              <a:buNone/>
            </a:pPr>
            <a:r>
              <a:t/>
            </a:r>
            <a:endParaRPr/>
          </a:p>
        </p:txBody>
      </p:sp>
      <p:sp>
        <p:nvSpPr>
          <p:cNvPr id="89" name="Google Shape;89;p7"/>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fontScale="77500" lnSpcReduction="20000"/>
          </a:bodyPr>
          <a:lstStyle/>
          <a:p>
            <a:pPr indent="0" lvl="0" marL="0" rtl="0" algn="l">
              <a:lnSpc>
                <a:spcPct val="115000"/>
              </a:lnSpc>
              <a:spcBef>
                <a:spcPts val="0"/>
              </a:spcBef>
              <a:spcAft>
                <a:spcPts val="0"/>
              </a:spcAft>
              <a:buSzPct val="105571"/>
              <a:buNone/>
            </a:pPr>
            <a:r>
              <a:t/>
            </a:r>
            <a:endParaRPr i="1" sz="2200">
              <a:solidFill>
                <a:srgbClr val="343434"/>
              </a:solidFill>
              <a:highlight>
                <a:srgbClr val="FFFFFF"/>
              </a:highlight>
            </a:endParaRPr>
          </a:p>
          <a:p>
            <a:pPr indent="0" lvl="0" marL="0" marR="101600" rtl="0" algn="l">
              <a:lnSpc>
                <a:spcPct val="100000"/>
              </a:lnSpc>
              <a:spcBef>
                <a:spcPts val="1200"/>
              </a:spcBef>
              <a:spcAft>
                <a:spcPts val="0"/>
              </a:spcAft>
              <a:buSzPct val="105571"/>
              <a:buNone/>
            </a:pPr>
            <a:r>
              <a:rPr lang="en">
                <a:highlight>
                  <a:srgbClr val="FFFF00"/>
                </a:highlight>
              </a:rPr>
              <a:t>Слайд 6</a:t>
            </a:r>
            <a:r>
              <a:rPr lang="en"/>
              <a:t> </a:t>
            </a:r>
            <a:r>
              <a:rPr lang="en" sz="2200">
                <a:solidFill>
                  <a:srgbClr val="343434"/>
                </a:solidFill>
                <a:highlight>
                  <a:srgbClr val="FFFFFF"/>
                </a:highlight>
              </a:rPr>
              <a:t> 2. Чим можна замінити миття рук? </a:t>
            </a:r>
            <a:endParaRPr sz="2200">
              <a:solidFill>
                <a:srgbClr val="343434"/>
              </a:solidFill>
              <a:highlight>
                <a:srgbClr val="FFFFFF"/>
              </a:highlight>
            </a:endParaRPr>
          </a:p>
          <a:p>
            <a:pPr indent="0" lvl="0" marL="0" marR="101600" rtl="0" algn="l">
              <a:lnSpc>
                <a:spcPct val="100000"/>
              </a:lnSpc>
              <a:spcBef>
                <a:spcPts val="4500"/>
              </a:spcBef>
              <a:spcAft>
                <a:spcPts val="0"/>
              </a:spcAft>
              <a:buSzPct val="105571"/>
              <a:buNone/>
            </a:pPr>
            <a:r>
              <a:rPr lang="en" sz="2200">
                <a:solidFill>
                  <a:srgbClr val="343434"/>
                </a:solidFill>
                <a:highlight>
                  <a:srgbClr val="FFFFFF"/>
                </a:highlight>
              </a:rPr>
              <a:t>Відповідь: Антисептиком (рідким, або антисептичними вологими серветками)</a:t>
            </a:r>
            <a:endParaRPr sz="2200">
              <a:solidFill>
                <a:srgbClr val="343434"/>
              </a:solidFill>
              <a:highlight>
                <a:srgbClr val="FFFFFF"/>
              </a:highlight>
            </a:endParaRPr>
          </a:p>
          <a:p>
            <a:pPr indent="0" lvl="0" marL="0" rtl="0" algn="l">
              <a:lnSpc>
                <a:spcPct val="115000"/>
              </a:lnSpc>
              <a:spcBef>
                <a:spcPts val="4500"/>
              </a:spcBef>
              <a:spcAft>
                <a:spcPts val="0"/>
              </a:spcAft>
              <a:buSzPct val="105571"/>
              <a:buNone/>
            </a:pPr>
            <a:r>
              <a:rPr lang="en">
                <a:highlight>
                  <a:srgbClr val="FFFF00"/>
                </a:highlight>
              </a:rPr>
              <a:t>Слайд 7 </a:t>
            </a:r>
            <a:r>
              <a:rPr i="1" lang="en" sz="2200">
                <a:solidFill>
                  <a:srgbClr val="343434"/>
                </a:solidFill>
                <a:highlight>
                  <a:srgbClr val="FFFFFF"/>
                </a:highlight>
              </a:rPr>
              <a:t>3. Що потрібно зробити після відвідування туалету, перед їжею та після вулиці? </a:t>
            </a:r>
            <a:endParaRPr i="1" sz="2200">
              <a:solidFill>
                <a:srgbClr val="343434"/>
              </a:solidFill>
              <a:highlight>
                <a:srgbClr val="FFFFFF"/>
              </a:highlight>
            </a:endParaRPr>
          </a:p>
          <a:p>
            <a:pPr indent="0" lvl="0" marL="0" rtl="0" algn="l">
              <a:lnSpc>
                <a:spcPct val="115000"/>
              </a:lnSpc>
              <a:spcBef>
                <a:spcPts val="1200"/>
              </a:spcBef>
              <a:spcAft>
                <a:spcPts val="0"/>
              </a:spcAft>
              <a:buSzPct val="105571"/>
              <a:buNone/>
            </a:pPr>
            <a:r>
              <a:rPr i="1" lang="en" sz="2200">
                <a:solidFill>
                  <a:srgbClr val="343434"/>
                </a:solidFill>
                <a:highlight>
                  <a:srgbClr val="FFFFFF"/>
                </a:highlight>
              </a:rPr>
              <a:t>Відповідь: </a:t>
            </a:r>
            <a:r>
              <a:rPr lang="en" sz="2200">
                <a:solidFill>
                  <a:srgbClr val="343434"/>
                </a:solidFill>
                <a:highlight>
                  <a:srgbClr val="FFFFFF"/>
                </a:highlight>
              </a:rPr>
              <a:t>Помити руки</a:t>
            </a:r>
            <a:endParaRPr sz="2200">
              <a:solidFill>
                <a:srgbClr val="343434"/>
              </a:solidFill>
              <a:highlight>
                <a:srgbClr val="FFFFFF"/>
              </a:highlight>
            </a:endParaRPr>
          </a:p>
          <a:p>
            <a:pPr indent="0" lvl="0" marL="0" marR="101600" rtl="0" algn="l">
              <a:lnSpc>
                <a:spcPct val="100000"/>
              </a:lnSpc>
              <a:spcBef>
                <a:spcPts val="1200"/>
              </a:spcBef>
              <a:spcAft>
                <a:spcPts val="4500"/>
              </a:spcAft>
              <a:buSzPct val="129032"/>
              <a:buNone/>
            </a:pPr>
            <a:r>
              <a:t/>
            </a:r>
            <a:endParaRPr/>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3" name="Shape 93"/>
        <p:cNvGrpSpPr/>
        <p:nvPr/>
      </p:nvGrpSpPr>
      <p:grpSpPr>
        <a:xfrm>
          <a:off x="0" y="0"/>
          <a:ext cx="0" cy="0"/>
          <a:chOff x="0" y="0"/>
          <a:chExt cx="0" cy="0"/>
        </a:xfrm>
      </p:grpSpPr>
      <p:sp>
        <p:nvSpPr>
          <p:cNvPr id="94" name="Google Shape;94;p8"/>
          <p:cNvSpPr txBox="1"/>
          <p:nvPr>
            <p:ph idx="1" type="body"/>
          </p:nvPr>
        </p:nvSpPr>
        <p:spPr>
          <a:xfrm>
            <a:off x="311700" y="510450"/>
            <a:ext cx="8520600" cy="4058400"/>
          </a:xfrm>
          <a:prstGeom prst="rect">
            <a:avLst/>
          </a:prstGeom>
          <a:noFill/>
          <a:ln>
            <a:noFill/>
          </a:ln>
        </p:spPr>
        <p:txBody>
          <a:bodyPr anchorCtr="0" anchor="t" bIns="91425" lIns="91425" spcFirstLastPara="1" rIns="91425" wrap="square" tIns="91425">
            <a:normAutofit fontScale="70000" lnSpcReduction="20000"/>
          </a:bodyPr>
          <a:lstStyle/>
          <a:p>
            <a:pPr indent="0" lvl="0" marL="0" rtl="0" algn="l">
              <a:lnSpc>
                <a:spcPct val="115000"/>
              </a:lnSpc>
              <a:spcBef>
                <a:spcPts val="0"/>
              </a:spcBef>
              <a:spcAft>
                <a:spcPts val="0"/>
              </a:spcAft>
              <a:buSzPct val="142857"/>
              <a:buNone/>
            </a:pPr>
            <a:r>
              <a:rPr lang="en">
                <a:highlight>
                  <a:srgbClr val="FFFF00"/>
                </a:highlight>
              </a:rPr>
              <a:t>Слайд 8</a:t>
            </a:r>
            <a:endParaRPr>
              <a:highlight>
                <a:srgbClr val="FFFF00"/>
              </a:highlight>
            </a:endParaRPr>
          </a:p>
          <a:p>
            <a:pPr indent="0" lvl="0" marL="0" rtl="0" algn="l">
              <a:lnSpc>
                <a:spcPct val="115000"/>
              </a:lnSpc>
              <a:spcBef>
                <a:spcPts val="1200"/>
              </a:spcBef>
              <a:spcAft>
                <a:spcPts val="0"/>
              </a:spcAft>
              <a:buSzPct val="142857"/>
              <a:buNone/>
            </a:pPr>
            <a:r>
              <a:rPr i="1" lang="en"/>
              <a:t>Ми з вами вже стільки всього дізналися! Подорожували на нову планету та вивчили як бути чистенькими і здоровими. А тепер ми повертаємося на нашу Планету Земля, на якій ми живемо і на якій вода відіграє таку важливу роль. Чи цікаво вам дізнатися нове про воду, яка допомагає нам жити? </a:t>
            </a:r>
            <a:endParaRPr i="1"/>
          </a:p>
          <a:p>
            <a:pPr indent="0" lvl="0" marL="0" rtl="0" algn="l">
              <a:lnSpc>
                <a:spcPct val="115000"/>
              </a:lnSpc>
              <a:spcBef>
                <a:spcPts val="1200"/>
              </a:spcBef>
              <a:spcAft>
                <a:spcPts val="0"/>
              </a:spcAft>
              <a:buSzPct val="142857"/>
              <a:buNone/>
            </a:pPr>
            <a:r>
              <a:rPr lang="en">
                <a:highlight>
                  <a:srgbClr val="FFFF00"/>
                </a:highlight>
              </a:rPr>
              <a:t>Слайд 10 </a:t>
            </a:r>
            <a:r>
              <a:rPr i="1" lang="en"/>
              <a:t>Ми майже на половину складаємось із води, а новонароджені малюки, якими ми всі колись були на ще більше. А кавун, який мабуть ви всі любите, майже повністю - вода.</a:t>
            </a:r>
            <a:endParaRPr i="1"/>
          </a:p>
          <a:p>
            <a:pPr indent="0" lvl="0" marL="0" rtl="0" algn="l">
              <a:lnSpc>
                <a:spcPct val="115000"/>
              </a:lnSpc>
              <a:spcBef>
                <a:spcPts val="1200"/>
              </a:spcBef>
              <a:spcAft>
                <a:spcPts val="0"/>
              </a:spcAft>
              <a:buSzPct val="142857"/>
              <a:buNone/>
            </a:pPr>
            <a:r>
              <a:rPr lang="en">
                <a:highlight>
                  <a:srgbClr val="FFFF00"/>
                </a:highlight>
              </a:rPr>
              <a:t>Слайд 11. </a:t>
            </a:r>
            <a:r>
              <a:rPr i="1" lang="en"/>
              <a:t>Люди можуть прожити без води близько 3 днів. В Україні приблизно 1,7 мільйона дітей не мають доступу до безпечної питної води, це як всі мешканці великого міста Харкова.</a:t>
            </a:r>
            <a:endParaRPr>
              <a:highlight>
                <a:srgbClr val="FFFF00"/>
              </a:highlight>
            </a:endParaRPr>
          </a:p>
          <a:p>
            <a:pPr indent="0" lvl="0" marL="0" rtl="0" algn="l">
              <a:lnSpc>
                <a:spcPct val="115000"/>
              </a:lnSpc>
              <a:spcBef>
                <a:spcPts val="1200"/>
              </a:spcBef>
              <a:spcAft>
                <a:spcPts val="0"/>
              </a:spcAft>
              <a:buSzPct val="142857"/>
              <a:buNone/>
            </a:pPr>
            <a:r>
              <a:rPr lang="en">
                <a:highlight>
                  <a:srgbClr val="FFFF00"/>
                </a:highlight>
              </a:rPr>
              <a:t>Слайд 12. </a:t>
            </a:r>
            <a:r>
              <a:rPr i="1" lang="en"/>
              <a:t>Кран, з якого тече 10 крапель на хвилину, може здатися несерйозним. Але 10 крапель води за хвилину дорівнює 5,4 літрам води на день або 164 літрам води на місяць. Цією кількістю води можна наповнити великий акваріум!</a:t>
            </a:r>
            <a:endParaRPr i="1"/>
          </a:p>
          <a:p>
            <a:pPr indent="0" lvl="0" marL="0" rtl="0" algn="l">
              <a:lnSpc>
                <a:spcPct val="115000"/>
              </a:lnSpc>
              <a:spcBef>
                <a:spcPts val="1200"/>
              </a:spcBef>
              <a:spcAft>
                <a:spcPts val="0"/>
              </a:spcAft>
              <a:buSzPct val="142857"/>
              <a:buNone/>
            </a:pPr>
            <a:r>
              <a:rPr lang="en">
                <a:highlight>
                  <a:srgbClr val="FFFF00"/>
                </a:highlight>
              </a:rPr>
              <a:t>Слайд 13</a:t>
            </a:r>
            <a:r>
              <a:rPr i="1" lang="en"/>
              <a:t>. Приблизно лише 3% води на Землі придатно для вживання людиною. Решта - це солона вода в океанах, або лід. </a:t>
            </a:r>
            <a:endParaRPr i="1"/>
          </a:p>
          <a:p>
            <a:pPr indent="0" lvl="0" marL="0" rtl="0" algn="l">
              <a:lnSpc>
                <a:spcPct val="115000"/>
              </a:lnSpc>
              <a:spcBef>
                <a:spcPts val="1200"/>
              </a:spcBef>
              <a:spcAft>
                <a:spcPts val="1200"/>
              </a:spcAft>
              <a:buSzPct val="142857"/>
              <a:buNone/>
            </a:pPr>
            <a:r>
              <a:rPr lang="en">
                <a:highlight>
                  <a:srgbClr val="FFFF00"/>
                </a:highlight>
              </a:rPr>
              <a:t>Слайд 14.</a:t>
            </a:r>
            <a:r>
              <a:rPr i="1" lang="en"/>
              <a:t> Якщо вимикати воду під час чищення зубів, то за рік вийде зберегти близько 8 000 літрів. Можна наповнити цілий басейн!</a:t>
            </a:r>
            <a:endParaRPr>
              <a:highlight>
                <a:srgbClr val="FFFF00"/>
              </a:highlight>
            </a:endParaRPr>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98" name="Shape 98"/>
        <p:cNvGrpSpPr/>
        <p:nvPr/>
      </p:nvGrpSpPr>
      <p:grpSpPr>
        <a:xfrm>
          <a:off x="0" y="0"/>
          <a:ext cx="0" cy="0"/>
          <a:chOff x="0" y="0"/>
          <a:chExt cx="0" cy="0"/>
        </a:xfrm>
      </p:grpSpPr>
      <p:sp>
        <p:nvSpPr>
          <p:cNvPr id="99" name="Google Shape;99;p9"/>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fontScale="90000"/>
          </a:bodyPr>
          <a:lstStyle/>
          <a:p>
            <a:pPr indent="0" lvl="0" marL="0" rtl="0" algn="l">
              <a:lnSpc>
                <a:spcPct val="100000"/>
              </a:lnSpc>
              <a:spcBef>
                <a:spcPts val="0"/>
              </a:spcBef>
              <a:spcAft>
                <a:spcPts val="0"/>
              </a:spcAft>
              <a:buSzPct val="111111"/>
              <a:buNone/>
            </a:pPr>
            <a:r>
              <a:t/>
            </a:r>
            <a:endParaRPr/>
          </a:p>
        </p:txBody>
      </p:sp>
      <p:sp>
        <p:nvSpPr>
          <p:cNvPr id="100" name="Google Shape;100;p9"/>
          <p:cNvSpPr txBox="1"/>
          <p:nvPr>
            <p:ph idx="1" type="body"/>
          </p:nvPr>
        </p:nvSpPr>
        <p:spPr>
          <a:xfrm>
            <a:off x="311700" y="1152475"/>
            <a:ext cx="8520600" cy="3771900"/>
          </a:xfrm>
          <a:prstGeom prst="rect">
            <a:avLst/>
          </a:prstGeom>
          <a:noFill/>
          <a:ln>
            <a:noFill/>
          </a:ln>
        </p:spPr>
        <p:txBody>
          <a:bodyPr anchorCtr="0" anchor="t" bIns="91425" lIns="91425" spcFirstLastPara="1" rIns="91425" wrap="square" tIns="91425">
            <a:normAutofit lnSpcReduction="20000"/>
          </a:bodyPr>
          <a:lstStyle/>
          <a:p>
            <a:pPr indent="0" lvl="0" marL="0" rtl="0" algn="l">
              <a:lnSpc>
                <a:spcPct val="115000"/>
              </a:lnSpc>
              <a:spcBef>
                <a:spcPts val="0"/>
              </a:spcBef>
              <a:spcAft>
                <a:spcPts val="0"/>
              </a:spcAft>
              <a:buSzPts val="1800"/>
              <a:buNone/>
            </a:pPr>
            <a:r>
              <a:rPr lang="en">
                <a:highlight>
                  <a:srgbClr val="FFFF00"/>
                </a:highlight>
              </a:rPr>
              <a:t>Слайд 15</a:t>
            </a:r>
            <a:endParaRPr>
              <a:highlight>
                <a:srgbClr val="FFFF00"/>
              </a:highlight>
            </a:endParaRPr>
          </a:p>
          <a:p>
            <a:pPr indent="0" lvl="0" marL="0" rtl="0" algn="l">
              <a:lnSpc>
                <a:spcPct val="115000"/>
              </a:lnSpc>
              <a:spcBef>
                <a:spcPts val="1200"/>
              </a:spcBef>
              <a:spcAft>
                <a:spcPts val="0"/>
              </a:spcAft>
              <a:buSzPts val="1800"/>
              <a:buNone/>
            </a:pPr>
            <a:r>
              <a:rPr i="1" lang="en"/>
              <a:t>Кожен з вас може допомогти вже зараз зберегти наш дорогоцінний ресурс - воду. Наприклад, вдома ви може економити воду та робити свій внесок у збереження цього цінного ресурсу. Ось кілька простих способів, якими вони можуть берегти воду: </a:t>
            </a:r>
            <a:endParaRPr i="1"/>
          </a:p>
          <a:p>
            <a:pPr indent="-342900" lvl="0" marL="457200" rtl="0" algn="l">
              <a:lnSpc>
                <a:spcPct val="115000"/>
              </a:lnSpc>
              <a:spcBef>
                <a:spcPts val="1200"/>
              </a:spcBef>
              <a:spcAft>
                <a:spcPts val="0"/>
              </a:spcAft>
              <a:buSzPts val="1800"/>
              <a:buChar char="●"/>
            </a:pPr>
            <a:r>
              <a:rPr i="1" lang="en"/>
              <a:t>Вимикай кран, коли не використовуєш воду, наприклад, під час чищення зубів або намилювання рук. Кожна крапля рахується!</a:t>
            </a:r>
            <a:endParaRPr i="1"/>
          </a:p>
          <a:p>
            <a:pPr indent="-342900" lvl="0" marL="457200" rtl="0" algn="l">
              <a:lnSpc>
                <a:spcPct val="115000"/>
              </a:lnSpc>
              <a:spcBef>
                <a:spcPts val="0"/>
              </a:spcBef>
              <a:spcAft>
                <a:spcPts val="0"/>
              </a:spcAft>
              <a:buSzPts val="1800"/>
              <a:buChar char="●"/>
            </a:pPr>
            <a:r>
              <a:rPr i="1" lang="en"/>
              <a:t>Обери душ замість ванни, оскільки використання душу може зменшити витрату води.</a:t>
            </a:r>
            <a:endParaRPr i="1"/>
          </a:p>
          <a:p>
            <a:pPr indent="-342900" lvl="0" marL="457200" rtl="0" algn="l">
              <a:lnSpc>
                <a:spcPct val="115000"/>
              </a:lnSpc>
              <a:spcBef>
                <a:spcPts val="0"/>
              </a:spcBef>
              <a:spcAft>
                <a:spcPts val="0"/>
              </a:spcAft>
              <a:buSzPts val="1800"/>
              <a:buChar char="●"/>
            </a:pPr>
            <a:r>
              <a:rPr i="1" lang="en"/>
              <a:t>Якщо є сад, дощову воду можна використовувати для поливу квітів. Достатньо встановити велике відро для її збору і дощик його наповнить!</a:t>
            </a:r>
            <a:endParaRPr i="1"/>
          </a:p>
        </p:txBody>
      </p:sp>
    </p:spTree>
  </p:cSld>
  <p:clrMapOvr>
    <a:masterClrMapping/>
  </p:clrMapOvr>
</p:sld>
</file>

<file path=ppt/theme/theme1.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